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1.xml" ContentType="application/vnd.openxmlformats-officedocument.theme+xml"/>
  <Override PartName="/ppt/slideMasters/slideMaster2.xml" ContentType="application/vnd.openxmlformats-officedocument.presentationml.slideMaster+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Masters/slideMaster3.xml" ContentType="application/vnd.openxmlformats-officedocument.presentationml.slideMaster+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3.xml" ContentType="application/vnd.openxmlformats-officedocument.theme+xml"/>
  <Override PartName="/ppt/slideMasters/slideMaster4.xml" ContentType="application/vnd.openxmlformats-officedocument.presentationml.slideMaster+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4.xml" ContentType="application/vnd.openxmlformats-officedocument.theme+xml"/>
  <Override PartName="/ppt/slideMasters/slideMaster5.xml" ContentType="application/vnd.openxmlformats-officedocument.presentationml.slideMaster+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5.xml" ContentType="application/vnd.openxmlformats-officedocument.theme+xml"/>
  <Override PartName="/ppt/notesMasters/notesMaster1.xml" ContentType="application/vnd.openxmlformats-officedocument.presentationml.notesMaster+xml"/>
  <Override PartName="/ppt/theme/theme6.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notesSlides/notesSlide1.xml" ContentType="application/vnd.openxmlformats-officedocument.presentationml.notesSlide+xml"/>
  <Override PartName="/ppt/slides/slide10.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slides/slide11.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notesSlides/notesSlide2.xml" ContentType="application/vnd.openxmlformats-officedocument.presentationml.notesSlide+xml"/>
  <Override PartName="/ppt/slides/slide12.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notesSlides/notesSlide3.xml" ContentType="application/vnd.openxmlformats-officedocument.presentationml.notesSlide+xml"/>
  <Override PartName="/ppt/slides/slide13.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slides/slide14.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notesSlides/notesSlide4.xml" ContentType="application/vnd.openxmlformats-officedocument.presentationml.notes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slides/slide20.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slides/slide21.xml" ContentType="application/vnd.openxmlformats-officedocument.presentationml.slide+xml"/>
  <Override PartName="/ppt/notesSlides/notesSlide5.xml" ContentType="application/vnd.openxmlformats-officedocument.presentationml.notesSlide+xml"/>
  <Override PartName="/ppt/slides/slide22.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slides/slide23.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notesSlides/notesSlide6.xml" ContentType="application/vnd.openxmlformats-officedocument.presentationml.notesSlide+xml"/>
  <Override PartName="/ppt/slides/slide24.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notesSlides/notesSlide7.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notesSlides/notesSlide8.xml" ContentType="application/vnd.openxmlformats-officedocument.presentationml.notesSlide+xml"/>
  <Override PartName="/ppt/slides/slide30.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notesSlides/notesSlide9.xml" ContentType="application/vnd.openxmlformats-officedocument.presentationml.notesSlide+xml"/>
  <Override PartName="/ppt/slides/slide31.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notesSlides/notesSlide10.xml" ContentType="application/vnd.openxmlformats-officedocument.presentationml.notesSlide+xml"/>
  <Override PartName="/ppt/slides/slide32.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notesSlides/notesSlide11.xml" ContentType="application/vnd.openxmlformats-officedocument.presentationml.notesSlide+xml"/>
  <Override PartName="/ppt/slides/slide33.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notesSlides/notesSlide12.xml" ContentType="application/vnd.openxmlformats-officedocument.presentationml.notesSlide+xml"/>
  <Override PartName="/ppt/slides/slide34.xml" ContentType="application/vnd.openxmlformats-officedocument.presentationml.slid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notesSlides/notesSlide13.xml" ContentType="application/vnd.openxmlformats-officedocument.presentationml.notes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notesSlides/notesSlide14.xml" ContentType="application/vnd.openxmlformats-officedocument.presentationml.notesSlide+xml"/>
  <Override PartName="/ppt/slides/slide42.xml" ContentType="application/vnd.openxmlformats-officedocument.presentationml.slid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slides/slide43.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slides/slide44.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slides/slide45.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slides/slide46.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slides/slide47.xml" ContentType="application/vnd.openxmlformats-officedocument.presentationml.slide+xml"/>
  <Override PartName="/ppt/diagrams/layout24.xml" ContentType="application/vnd.openxmlformats-officedocument.drawingml.diagramLayout+xml"/>
  <Override PartName="/ppt/diagrams/data24.xml" ContentType="application/vnd.openxmlformats-officedocument.drawingml.diagramData+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slides/slide48.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slides/slide53.xml" ContentType="application/vnd.openxmlformats-officedocument.presentationml.slide+xml"/>
  <Override PartName="/ppt/diagrams/layout27.xml" ContentType="application/vnd.openxmlformats-officedocument.drawingml.diagramLayout+xml"/>
  <Override PartName="/ppt/diagrams/data27.xml" ContentType="application/vnd.openxmlformats-officedocument.drawingml.diagramData+xml"/>
  <Override PartName="/ppt/diagrams/drawing27.xml" ContentType="application/vnd.ms-office.drawingml.diagramDrawing+xml"/>
  <Override PartName="/ppt/diagrams/colors27.xml" ContentType="application/vnd.openxmlformats-officedocument.drawingml.diagramColors+xml"/>
  <Override PartName="/ppt/diagrams/quickStyle27.xml" ContentType="application/vnd.openxmlformats-officedocument.drawingml.diagramStyl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diagrams/layout28.xml" ContentType="application/vnd.openxmlformats-officedocument.drawingml.diagramLayout+xml"/>
  <Override PartName="/ppt/diagrams/data28.xml" ContentType="application/vnd.openxmlformats-officedocument.drawingml.diagramData+xml"/>
  <Override PartName="/ppt/diagrams/drawing28.xml" ContentType="application/vnd.ms-office.drawingml.diagramDrawing+xml"/>
  <Override PartName="/ppt/diagrams/colors28.xml" ContentType="application/vnd.openxmlformats-officedocument.drawingml.diagramColors+xml"/>
  <Override PartName="/ppt/diagrams/quickStyle28.xml" ContentType="application/vnd.openxmlformats-officedocument.drawingml.diagramStyle+xml"/>
  <Override PartName="/ppt/notesSlides/notesSlide15.xml" ContentType="application/vnd.openxmlformats-officedocument.presentationml.notesSlide+xml"/>
  <Override PartName="/ppt/slides/slide59.xml" ContentType="application/vnd.openxmlformats-officedocument.presentationml.slide+xml"/>
  <Override PartName="/ppt/diagrams/layout29.xml" ContentType="application/vnd.openxmlformats-officedocument.drawingml.diagramLayout+xml"/>
  <Override PartName="/ppt/diagrams/data29.xml" ContentType="application/vnd.openxmlformats-officedocument.drawingml.diagramData+xml"/>
  <Override PartName="/ppt/diagrams/drawing29.xml" ContentType="application/vnd.ms-office.drawingml.diagramDrawing+xml"/>
  <Override PartName="/ppt/diagrams/colors29.xml" ContentType="application/vnd.openxmlformats-officedocument.drawingml.diagramColors+xml"/>
  <Override PartName="/ppt/diagrams/quickStyle29.xml" ContentType="application/vnd.openxmlformats-officedocument.drawingml.diagramStyle+xml"/>
  <Override PartName="/ppt/slides/slide60.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slides/slide61.xml" ContentType="application/vnd.openxmlformats-officedocument.presentationml.slide+xml"/>
  <Override PartName="/ppt/diagrams/layout31.xml" ContentType="application/vnd.openxmlformats-officedocument.drawingml.diagramLayout+xml"/>
  <Override PartName="/ppt/diagrams/data31.xml" ContentType="application/vnd.openxmlformats-officedocument.drawingml.diagramData+xml"/>
  <Override PartName="/ppt/diagrams/drawing31.xml" ContentType="application/vnd.ms-office.drawingml.diagramDrawing+xml"/>
  <Override PartName="/ppt/diagrams/colors31.xml" ContentType="application/vnd.openxmlformats-officedocument.drawingml.diagramColors+xml"/>
  <Override PartName="/ppt/diagrams/quickStyle31.xml" ContentType="application/vnd.openxmlformats-officedocument.drawingml.diagramStyle+xml"/>
  <Override PartName="/ppt/notesSlides/notesSlide16.xml" ContentType="application/vnd.openxmlformats-officedocument.presentationml.notes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diagrams/layout32.xml" ContentType="application/vnd.openxmlformats-officedocument.drawingml.diagramLayout+xml"/>
  <Override PartName="/ppt/diagrams/data32.xml" ContentType="application/vnd.openxmlformats-officedocument.drawingml.diagramData+xml"/>
  <Override PartName="/ppt/diagrams/drawing32.xml" ContentType="application/vnd.ms-office.drawingml.diagramDrawing+xml"/>
  <Override PartName="/ppt/diagrams/colors32.xml" ContentType="application/vnd.openxmlformats-officedocument.drawingml.diagramColors+xml"/>
  <Override PartName="/ppt/diagrams/quickStyle32.xml" ContentType="application/vnd.openxmlformats-officedocument.drawingml.diagramStyle+xml"/>
  <Override PartName="/ppt/slides/slide65.xml" ContentType="application/vnd.openxmlformats-officedocument.presentationml.slide+xml"/>
  <Override PartName="/ppt/diagrams/layout33.xml" ContentType="application/vnd.openxmlformats-officedocument.drawingml.diagramLayout+xml"/>
  <Override PartName="/ppt/diagrams/data33.xml" ContentType="application/vnd.openxmlformats-officedocument.drawingml.diagramData+xml"/>
  <Override PartName="/ppt/diagrams/drawing33.xml" ContentType="application/vnd.ms-office.drawingml.diagramDrawing+xml"/>
  <Override PartName="/ppt/diagrams/colors33.xml" ContentType="application/vnd.openxmlformats-officedocument.drawingml.diagramColors+xml"/>
  <Override PartName="/ppt/diagrams/quickStyle33.xml" ContentType="application/vnd.openxmlformats-officedocument.drawingml.diagramStyle+xml"/>
  <Override PartName="/ppt/slides/slide66.xml" ContentType="application/vnd.openxmlformats-officedocument.presentationml.slide+xml"/>
  <Override PartName="/ppt/diagrams/layout34.xml" ContentType="application/vnd.openxmlformats-officedocument.drawingml.diagramLayout+xml"/>
  <Override PartName="/ppt/diagrams/data34.xml" ContentType="application/vnd.openxmlformats-officedocument.drawingml.diagramData+xml"/>
  <Override PartName="/ppt/diagrams/drawing34.xml" ContentType="application/vnd.ms-office.drawingml.diagramDrawing+xml"/>
  <Override PartName="/ppt/diagrams/colors34.xml" ContentType="application/vnd.openxmlformats-officedocument.drawingml.diagramColors+xml"/>
  <Override PartName="/ppt/diagrams/quickStyle34.xml" ContentType="application/vnd.openxmlformats-officedocument.drawingml.diagramStyl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slides/slide72.xml" ContentType="application/vnd.openxmlformats-officedocument.presentationml.slide+xml"/>
  <Override PartName="/ppt/diagrams/layout36.xml" ContentType="application/vnd.openxmlformats-officedocument.drawingml.diagramLayout+xml"/>
  <Override PartName="/ppt/diagrams/data36.xml" ContentType="application/vnd.openxmlformats-officedocument.drawingml.diagramData+xml"/>
  <Override PartName="/ppt/diagrams/drawing36.xml" ContentType="application/vnd.ms-office.drawingml.diagramDrawing+xml"/>
  <Override PartName="/ppt/diagrams/colors36.xml" ContentType="application/vnd.openxmlformats-officedocument.drawingml.diagramColors+xml"/>
  <Override PartName="/ppt/diagrams/quickStyle36.xml" ContentType="application/vnd.openxmlformats-officedocument.drawingml.diagramStyle+xml"/>
  <Override PartName="/ppt/slides/slide73.xml" ContentType="application/vnd.openxmlformats-officedocument.presentationml.slide+xml"/>
  <Override PartName="/ppt/diagrams/layout37.xml" ContentType="application/vnd.openxmlformats-officedocument.drawingml.diagramLayout+xml"/>
  <Override PartName="/ppt/diagrams/data37.xml" ContentType="application/vnd.openxmlformats-officedocument.drawingml.diagramData+xml"/>
  <Override PartName="/ppt/diagrams/drawing37.xml" ContentType="application/vnd.ms-office.drawingml.diagramDrawing+xml"/>
  <Override PartName="/ppt/diagrams/colors37.xml" ContentType="application/vnd.openxmlformats-officedocument.drawingml.diagramColors+xml"/>
  <Override PartName="/ppt/diagrams/quickStyle37.xml" ContentType="application/vnd.openxmlformats-officedocument.drawingml.diagramStyle+xml"/>
  <Override PartName="/ppt/slides/slide74.xml" ContentType="application/vnd.openxmlformats-officedocument.presentationml.slide+xml"/>
  <Override PartName="/ppt/slides/slide75.xml" ContentType="application/vnd.openxmlformats-officedocument.presentationml.slide+xml"/>
  <Override PartName="/ppt/diagrams/layout38.xml" ContentType="application/vnd.openxmlformats-officedocument.drawingml.diagramLayout+xml"/>
  <Override PartName="/ppt/diagrams/data38.xml" ContentType="application/vnd.openxmlformats-officedocument.drawingml.diagramData+xml"/>
  <Override PartName="/ppt/diagrams/drawing38.xml" ContentType="application/vnd.ms-office.drawingml.diagramDrawing+xml"/>
  <Override PartName="/ppt/diagrams/colors38.xml" ContentType="application/vnd.openxmlformats-officedocument.drawingml.diagramColors+xml"/>
  <Override PartName="/ppt/diagrams/quickStyle38.xml" ContentType="application/vnd.openxmlformats-officedocument.drawingml.diagramStyle+xml"/>
  <Override PartName="/ppt/slides/slide76.xml" ContentType="application/vnd.openxmlformats-officedocument.presentationml.slide+xml"/>
  <Override PartName="/ppt/diagrams/layout39.xml" ContentType="application/vnd.openxmlformats-officedocument.drawingml.diagramLayout+xml"/>
  <Override PartName="/ppt/diagrams/data39.xml" ContentType="application/vnd.openxmlformats-officedocument.drawingml.diagramData+xml"/>
  <Override PartName="/ppt/diagrams/drawing39.xml" ContentType="application/vnd.ms-office.drawingml.diagramDrawing+xml"/>
  <Override PartName="/ppt/diagrams/colors39.xml" ContentType="application/vnd.openxmlformats-officedocument.drawingml.diagramColors+xml"/>
  <Override PartName="/ppt/diagrams/quickStyle39.xml" ContentType="application/vnd.openxmlformats-officedocument.drawingml.diagramStyle+xml"/>
  <Override PartName="/ppt/notesSlides/notesSlide17.xml" ContentType="application/vnd.openxmlformats-officedocument.presentationml.notesSlide+xml"/>
  <Override PartName="/ppt/slides/slide77.xml" ContentType="application/vnd.openxmlformats-officedocument.presentationml.slide+xml"/>
  <Override PartName="/ppt/diagrams/layout40.xml" ContentType="application/vnd.openxmlformats-officedocument.drawingml.diagramLayout+xml"/>
  <Override PartName="/ppt/diagrams/data40.xml" ContentType="application/vnd.openxmlformats-officedocument.drawingml.diagramData+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notesSlides/notesSlide18.xml" ContentType="application/vnd.openxmlformats-officedocument.presentationml.notesSlide+xml"/>
  <Override PartName="/ppt/slides/slide78.xml" ContentType="application/vnd.openxmlformats-officedocument.presentationml.slide+xml"/>
  <Override PartName="/ppt/diagrams/layout41.xml" ContentType="application/vnd.openxmlformats-officedocument.drawingml.diagramLayout+xml"/>
  <Override PartName="/ppt/diagrams/data41.xml" ContentType="application/vnd.openxmlformats-officedocument.drawingml.diagramData+xml"/>
  <Override PartName="/ppt/diagrams/drawing41.xml" ContentType="application/vnd.ms-office.drawingml.diagramDrawing+xml"/>
  <Override PartName="/ppt/diagrams/colors41.xml" ContentType="application/vnd.openxmlformats-officedocument.drawingml.diagramColors+xml"/>
  <Override PartName="/ppt/diagrams/quickStyle41.xml" ContentType="application/vnd.openxmlformats-officedocument.drawingml.diagramStyle+xml"/>
  <Override PartName="/ppt/slides/slide79.xml" ContentType="application/vnd.openxmlformats-officedocument.presentationml.slide+xml"/>
  <Override PartName="/ppt/diagrams/layout42.xml" ContentType="application/vnd.openxmlformats-officedocument.drawingml.diagramLayout+xml"/>
  <Override PartName="/ppt/diagrams/data42.xml" ContentType="application/vnd.openxmlformats-officedocument.drawingml.diagramData+xml"/>
  <Override PartName="/ppt/diagrams/drawing42.xml" ContentType="application/vnd.ms-office.drawingml.diagramDrawing+xml"/>
  <Override PartName="/ppt/diagrams/colors42.xml" ContentType="application/vnd.openxmlformats-officedocument.drawingml.diagramColors+xml"/>
  <Override PartName="/ppt/diagrams/quickStyle42.xml" ContentType="application/vnd.openxmlformats-officedocument.drawingml.diagramStyl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diagrams/layout43.xml" ContentType="application/vnd.openxmlformats-officedocument.drawingml.diagramLayout+xml"/>
  <Override PartName="/ppt/diagrams/data43.xml" ContentType="application/vnd.openxmlformats-officedocument.drawingml.diagramData+xml"/>
  <Override PartName="/ppt/diagrams/drawing43.xml" ContentType="application/vnd.ms-office.drawingml.diagramDrawing+xml"/>
  <Override PartName="/ppt/diagrams/colors43.xml" ContentType="application/vnd.openxmlformats-officedocument.drawingml.diagramColors+xml"/>
  <Override PartName="/ppt/diagrams/quickStyle43.xml" ContentType="application/vnd.openxmlformats-officedocument.drawingml.diagramStyle+xml"/>
  <Override PartName="/ppt/slides/slide89.xml" ContentType="application/vnd.openxmlformats-officedocument.presentationml.slide+xml"/>
  <Override PartName="/ppt/diagrams/layout44.xml" ContentType="application/vnd.openxmlformats-officedocument.drawingml.diagramLayout+xml"/>
  <Override PartName="/ppt/diagrams/data44.xml" ContentType="application/vnd.openxmlformats-officedocument.drawingml.diagramData+xml"/>
  <Override PartName="/ppt/diagrams/drawing44.xml" ContentType="application/vnd.ms-office.drawingml.diagramDrawing+xml"/>
  <Override PartName="/ppt/diagrams/colors44.xml" ContentType="application/vnd.openxmlformats-officedocument.drawingml.diagramColors+xml"/>
  <Override PartName="/ppt/diagrams/quickStyle44.xml" ContentType="application/vnd.openxmlformats-officedocument.drawingml.diagramStyle+xml"/>
  <Override PartName="/ppt/slides/slide90.xml" ContentType="application/vnd.openxmlformats-officedocument.presentationml.slide+xml"/>
  <Override PartName="/ppt/diagrams/layout45.xml" ContentType="application/vnd.openxmlformats-officedocument.drawingml.diagramLayout+xml"/>
  <Override PartName="/ppt/diagrams/data45.xml" ContentType="application/vnd.openxmlformats-officedocument.drawingml.diagramData+xml"/>
  <Override PartName="/ppt/diagrams/drawing45.xml" ContentType="application/vnd.ms-office.drawingml.diagramDrawing+xml"/>
  <Override PartName="/ppt/diagrams/colors45.xml" ContentType="application/vnd.openxmlformats-officedocument.drawingml.diagramColors+xml"/>
  <Override PartName="/ppt/diagrams/quickStyle45.xml" ContentType="application/vnd.openxmlformats-officedocument.drawingml.diagramStyle+xml"/>
  <Override PartName="/ppt/slides/slide91.xml" ContentType="application/vnd.openxmlformats-officedocument.presentationml.slide+xml"/>
  <Override PartName="/ppt/diagrams/layout46.xml" ContentType="application/vnd.openxmlformats-officedocument.drawingml.diagramLayout+xml"/>
  <Override PartName="/ppt/diagrams/data46.xml" ContentType="application/vnd.openxmlformats-officedocument.drawingml.diagramData+xml"/>
  <Override PartName="/ppt/diagrams/drawing46.xml" ContentType="application/vnd.ms-office.drawingml.diagramDrawing+xml"/>
  <Override PartName="/ppt/diagrams/colors46.xml" ContentType="application/vnd.openxmlformats-officedocument.drawingml.diagramColors+xml"/>
  <Override PartName="/ppt/diagrams/quickStyle46.xml" ContentType="application/vnd.openxmlformats-officedocument.drawingml.diagramStyl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diagrams/layout47.xml" ContentType="application/vnd.openxmlformats-officedocument.drawingml.diagramLayout+xml"/>
  <Override PartName="/ppt/diagrams/data47.xml" ContentType="application/vnd.openxmlformats-officedocument.drawingml.diagramData+xml"/>
  <Override PartName="/ppt/diagrams/drawing47.xml" ContentType="application/vnd.ms-office.drawingml.diagramDrawing+xml"/>
  <Override PartName="/ppt/diagrams/colors47.xml" ContentType="application/vnd.openxmlformats-officedocument.drawingml.diagramColors+xml"/>
  <Override PartName="/ppt/diagrams/quickStyle47.xml" ContentType="application/vnd.openxmlformats-officedocument.drawingml.diagramStyle+xml"/>
  <Override PartName="/ppt/notesSlides/notesSlide19.xml" ContentType="application/vnd.openxmlformats-officedocument.presentationml.notesSlide+xml"/>
  <Override PartName="/ppt/slides/slide9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 Id="rId4" Type="http://schemas.openxmlformats.org/officeDocument/2006/relationships/custom-properties" Target="docProps/custom.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p:sldMasterIdLst>
    <p:sldMasterId id="2147483653" r:id="rId1"/>
    <p:sldMasterId id="2147483654" r:id="rId2"/>
    <p:sldMasterId id="2147483655" r:id="rId3"/>
    <p:sldMasterId id="2147483656" r:id="rId4"/>
    <p:sldMasterId id="2147483657" r:id="rId5"/>
  </p:sldMasterIdLst>
  <p:notesMasterIdLst>
    <p:notesMasterId r:id="rId6"/>
  </p:notesMasterIdLst>
  <p:sldIdLst>
    <p:sldId id="409" r:id="rId7"/>
    <p:sldId id="410" r:id="rId8"/>
    <p:sldId id="411" r:id="rId9"/>
    <p:sldId id="412" r:id="rId10"/>
    <p:sldId id="413" r:id="rId11"/>
    <p:sldId id="414" r:id="rId12"/>
    <p:sldId id="415" r:id="rId13"/>
    <p:sldId id="416" r:id="rId14"/>
    <p:sldId id="417" r:id="rId15"/>
    <p:sldId id="418" r:id="rId16"/>
    <p:sldId id="419" r:id="rId17"/>
    <p:sldId id="420" r:id="rId18"/>
    <p:sldId id="421" r:id="rId19"/>
    <p:sldId id="422" r:id="rId20"/>
    <p:sldId id="423" r:id="rId21"/>
    <p:sldId id="424" r:id="rId22"/>
    <p:sldId id="425" r:id="rId23"/>
    <p:sldId id="426" r:id="rId24"/>
    <p:sldId id="427" r:id="rId25"/>
    <p:sldId id="428" r:id="rId26"/>
    <p:sldId id="429" r:id="rId27"/>
    <p:sldId id="430" r:id="rId28"/>
    <p:sldId id="431" r:id="rId29"/>
    <p:sldId id="432" r:id="rId30"/>
    <p:sldId id="433" r:id="rId31"/>
    <p:sldId id="434" r:id="rId32"/>
    <p:sldId id="435" r:id="rId33"/>
    <p:sldId id="436" r:id="rId34"/>
    <p:sldId id="437" r:id="rId35"/>
    <p:sldId id="438" r:id="rId36"/>
    <p:sldId id="439" r:id="rId37"/>
    <p:sldId id="440" r:id="rId38"/>
    <p:sldId id="441" r:id="rId39"/>
    <p:sldId id="442" r:id="rId40"/>
    <p:sldId id="443" r:id="rId41"/>
    <p:sldId id="444" r:id="rId42"/>
    <p:sldId id="445" r:id="rId43"/>
    <p:sldId id="446" r:id="rId44"/>
    <p:sldId id="447" r:id="rId45"/>
    <p:sldId id="448" r:id="rId46"/>
    <p:sldId id="449" r:id="rId47"/>
    <p:sldId id="450" r:id="rId48"/>
    <p:sldId id="451" r:id="rId49"/>
    <p:sldId id="452" r:id="rId50"/>
    <p:sldId id="453" r:id="rId51"/>
    <p:sldId id="454" r:id="rId52"/>
    <p:sldId id="455" r:id="rId53"/>
    <p:sldId id="456" r:id="rId54"/>
    <p:sldId id="457" r:id="rId55"/>
    <p:sldId id="458" r:id="rId56"/>
    <p:sldId id="459" r:id="rId57"/>
    <p:sldId id="460" r:id="rId58"/>
    <p:sldId id="461" r:id="rId59"/>
    <p:sldId id="462" r:id="rId60"/>
    <p:sldId id="463" r:id="rId61"/>
    <p:sldId id="464" r:id="rId62"/>
    <p:sldId id="465" r:id="rId63"/>
    <p:sldId id="466" r:id="rId64"/>
    <p:sldId id="467" r:id="rId65"/>
    <p:sldId id="468" r:id="rId66"/>
    <p:sldId id="469" r:id="rId67"/>
    <p:sldId id="470" r:id="rId68"/>
    <p:sldId id="471" r:id="rId69"/>
    <p:sldId id="472" r:id="rId70"/>
    <p:sldId id="473" r:id="rId71"/>
    <p:sldId id="474" r:id="rId72"/>
    <p:sldId id="475" r:id="rId73"/>
    <p:sldId id="476" r:id="rId74"/>
    <p:sldId id="477" r:id="rId75"/>
    <p:sldId id="478" r:id="rId76"/>
    <p:sldId id="479" r:id="rId77"/>
    <p:sldId id="480" r:id="rId78"/>
    <p:sldId id="481" r:id="rId79"/>
    <p:sldId id="482" r:id="rId80"/>
    <p:sldId id="483" r:id="rId81"/>
    <p:sldId id="484" r:id="rId82"/>
    <p:sldId id="485" r:id="rId83"/>
    <p:sldId id="486" r:id="rId84"/>
    <p:sldId id="487" r:id="rId85"/>
    <p:sldId id="488" r:id="rId86"/>
    <p:sldId id="489" r:id="rId87"/>
    <p:sldId id="490" r:id="rId88"/>
    <p:sldId id="491" r:id="rId89"/>
    <p:sldId id="492" r:id="rId90"/>
    <p:sldId id="493" r:id="rId91"/>
    <p:sldId id="494" r:id="rId92"/>
    <p:sldId id="495" r:id="rId93"/>
    <p:sldId id="496" r:id="rId94"/>
    <p:sldId id="497" r:id="rId95"/>
    <p:sldId id="498" r:id="rId96"/>
    <p:sldId id="499" r:id="rId97"/>
    <p:sldId id="500" r:id="rId98"/>
    <p:sldId id="501" r:id="rId99"/>
    <p:sldId id="502" r:id="rId100"/>
    <p:sldId id="503" r:id="rId101"/>
    <p:sldId id="504" r:id="rId102"/>
    <p:sldId id="505" r:id="rId103"/>
  </p:sldIdLst>
  <p:sldSz type="screen16x9" cy="6858000" cx="12192000"/>
  <p:notesSz cx="6858000" cy="9144000"/>
  <p:defaultTextStyle>
    <a:defPPr>
      <a:defRPr lang="zh-CN"/>
    </a:defPPr>
    <a:lvl1pPr algn="l" defTabSz="913130" eaLnBrk="1" hangingPunct="1" latinLnBrk="0" marL="0" rtl="0">
      <a:defRPr sz="1900" kern="1200">
        <a:solidFill>
          <a:schemeClr val="tx1"/>
        </a:solidFill>
        <a:latin typeface="+mn-lt"/>
        <a:ea typeface="+mn-ea"/>
        <a:cs typeface="+mn-cs"/>
      </a:defRPr>
    </a:lvl1pPr>
    <a:lvl2pPr algn="l" defTabSz="913130" eaLnBrk="1" hangingPunct="1" latinLnBrk="0" marL="457200" rtl="0">
      <a:defRPr sz="1900" kern="1200">
        <a:solidFill>
          <a:schemeClr val="tx1"/>
        </a:solidFill>
        <a:latin typeface="+mn-lt"/>
        <a:ea typeface="+mn-ea"/>
        <a:cs typeface="+mn-cs"/>
      </a:defRPr>
    </a:lvl2pPr>
    <a:lvl3pPr algn="l" defTabSz="913130" eaLnBrk="1" hangingPunct="1" latinLnBrk="0" marL="914400" rtl="0">
      <a:defRPr sz="1900" kern="1200">
        <a:solidFill>
          <a:schemeClr val="tx1"/>
        </a:solidFill>
        <a:latin typeface="+mn-lt"/>
        <a:ea typeface="+mn-ea"/>
        <a:cs typeface="+mn-cs"/>
      </a:defRPr>
    </a:lvl3pPr>
    <a:lvl4pPr algn="l" defTabSz="913130" eaLnBrk="1" hangingPunct="1" latinLnBrk="0" marL="1371600" rtl="0">
      <a:defRPr sz="1900" kern="1200">
        <a:solidFill>
          <a:schemeClr val="tx1"/>
        </a:solidFill>
        <a:latin typeface="+mn-lt"/>
        <a:ea typeface="+mn-ea"/>
        <a:cs typeface="+mn-cs"/>
      </a:defRPr>
    </a:lvl4pPr>
    <a:lvl5pPr algn="l" defTabSz="913130" eaLnBrk="1" hangingPunct="1" latinLnBrk="0" marL="1828165" rtl="0">
      <a:defRPr sz="1900" kern="1200">
        <a:solidFill>
          <a:schemeClr val="tx1"/>
        </a:solidFill>
        <a:latin typeface="+mn-lt"/>
        <a:ea typeface="+mn-ea"/>
        <a:cs typeface="+mn-cs"/>
      </a:defRPr>
    </a:lvl5pPr>
    <a:lvl6pPr algn="l" defTabSz="913130" eaLnBrk="1" hangingPunct="1" latinLnBrk="0" marL="2285365" rtl="0">
      <a:defRPr sz="1900" kern="1200">
        <a:solidFill>
          <a:schemeClr val="tx1"/>
        </a:solidFill>
        <a:latin typeface="+mn-lt"/>
        <a:ea typeface="+mn-ea"/>
        <a:cs typeface="+mn-cs"/>
      </a:defRPr>
    </a:lvl6pPr>
    <a:lvl7pPr algn="l" defTabSz="913130" eaLnBrk="1" hangingPunct="1" latinLnBrk="0" marL="2742565" rtl="0">
      <a:defRPr sz="1900" kern="1200">
        <a:solidFill>
          <a:schemeClr val="tx1"/>
        </a:solidFill>
        <a:latin typeface="+mn-lt"/>
        <a:ea typeface="+mn-ea"/>
        <a:cs typeface="+mn-cs"/>
      </a:defRPr>
    </a:lvl7pPr>
    <a:lvl8pPr algn="l" defTabSz="913130" eaLnBrk="1" hangingPunct="1" latinLnBrk="0" marL="3199765" rtl="0">
      <a:defRPr sz="1900" kern="1200">
        <a:solidFill>
          <a:schemeClr val="tx1"/>
        </a:solidFill>
        <a:latin typeface="+mn-lt"/>
        <a:ea typeface="+mn-ea"/>
        <a:cs typeface="+mn-cs"/>
      </a:defRPr>
    </a:lvl8pPr>
    <a:lvl9pPr algn="l" defTabSz="913130" eaLnBrk="1" hangingPunct="1" latinLnBrk="0" marL="3656965" rtl="0">
      <a:defRPr sz="19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dministrator" initials="A" lastIdx="2"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000000"/>
    <a:srgbClr val="5E2DB5"/>
    <a:srgbClr val="CC00CC"/>
    <a:srgbClr val="FF33CC"/>
    <a:srgbClr val="CC0099"/>
    <a:srgbClr val="A6FCBD"/>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8603FDC-E32A-4AB5-989C-0864C3EAD2B8}" styleName="主题样式 2 - 个性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主题样式 1 - 个性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6028" autoAdjust="0"/>
    <p:restoredTop sz="94643" autoAdjust="0"/>
  </p:normalViewPr>
  <p:slideViewPr>
    <p:cSldViewPr>
      <p:cViewPr varScale="1">
        <p:scale>
          <a:sx n="109" d="100"/>
          <a:sy n="109" d="100"/>
        </p:scale>
        <p:origin x="656" y="192"/>
      </p:cViewPr>
      <p:guideLst>
        <p:guide orient="horz" pos="2115"/>
        <p:guide pos="3869"/>
      </p:guideLst>
    </p:cSldViewPr>
  </p:slideViewPr>
  <p:outlineViewPr>
    <p:cViewPr>
      <p:scale>
        <a:sx n="33" d="100"/>
        <a:sy n="33" d="100"/>
      </p:scale>
      <p:origin x="0" y="-5032"/>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slide" Target="slides/slide47.xml"/><Relationship Id="rId54" Type="http://schemas.openxmlformats.org/officeDocument/2006/relationships/slide" Target="slides/slide48.xml"/><Relationship Id="rId55" Type="http://schemas.openxmlformats.org/officeDocument/2006/relationships/slide" Target="slides/slide49.xml"/><Relationship Id="rId56" Type="http://schemas.openxmlformats.org/officeDocument/2006/relationships/slide" Target="slides/slide50.xml"/><Relationship Id="rId57" Type="http://schemas.openxmlformats.org/officeDocument/2006/relationships/slide" Target="slides/slide51.xml"/><Relationship Id="rId58" Type="http://schemas.openxmlformats.org/officeDocument/2006/relationships/slide" Target="slides/slide52.xml"/><Relationship Id="rId59" Type="http://schemas.openxmlformats.org/officeDocument/2006/relationships/slide" Target="slides/slide53.xml"/><Relationship Id="rId60" Type="http://schemas.openxmlformats.org/officeDocument/2006/relationships/slide" Target="slides/slide54.xml"/><Relationship Id="rId61" Type="http://schemas.openxmlformats.org/officeDocument/2006/relationships/slide" Target="slides/slide55.xml"/><Relationship Id="rId62" Type="http://schemas.openxmlformats.org/officeDocument/2006/relationships/slide" Target="slides/slide56.xml"/><Relationship Id="rId63" Type="http://schemas.openxmlformats.org/officeDocument/2006/relationships/slide" Target="slides/slide57.xml"/><Relationship Id="rId64" Type="http://schemas.openxmlformats.org/officeDocument/2006/relationships/slide" Target="slides/slide58.xml"/><Relationship Id="rId65" Type="http://schemas.openxmlformats.org/officeDocument/2006/relationships/slide" Target="slides/slide59.xml"/><Relationship Id="rId66" Type="http://schemas.openxmlformats.org/officeDocument/2006/relationships/slide" Target="slides/slide60.xml"/><Relationship Id="rId67" Type="http://schemas.openxmlformats.org/officeDocument/2006/relationships/slide" Target="slides/slide61.xml"/><Relationship Id="rId68" Type="http://schemas.openxmlformats.org/officeDocument/2006/relationships/slide" Target="slides/slide62.xml"/><Relationship Id="rId69" Type="http://schemas.openxmlformats.org/officeDocument/2006/relationships/slide" Target="slides/slide63.xml"/><Relationship Id="rId70" Type="http://schemas.openxmlformats.org/officeDocument/2006/relationships/slide" Target="slides/slide64.xml"/><Relationship Id="rId71" Type="http://schemas.openxmlformats.org/officeDocument/2006/relationships/slide" Target="slides/slide65.xml"/><Relationship Id="rId72" Type="http://schemas.openxmlformats.org/officeDocument/2006/relationships/slide" Target="slides/slide66.xml"/><Relationship Id="rId73" Type="http://schemas.openxmlformats.org/officeDocument/2006/relationships/slide" Target="slides/slide67.xml"/><Relationship Id="rId74" Type="http://schemas.openxmlformats.org/officeDocument/2006/relationships/slide" Target="slides/slide68.xml"/><Relationship Id="rId75" Type="http://schemas.openxmlformats.org/officeDocument/2006/relationships/slide" Target="slides/slide69.xml"/><Relationship Id="rId76" Type="http://schemas.openxmlformats.org/officeDocument/2006/relationships/slide" Target="slides/slide70.xml"/><Relationship Id="rId77" Type="http://schemas.openxmlformats.org/officeDocument/2006/relationships/slide" Target="slides/slide71.xml"/><Relationship Id="rId78" Type="http://schemas.openxmlformats.org/officeDocument/2006/relationships/slide" Target="slides/slide72.xml"/><Relationship Id="rId79" Type="http://schemas.openxmlformats.org/officeDocument/2006/relationships/slide" Target="slides/slide73.xml"/><Relationship Id="rId80" Type="http://schemas.openxmlformats.org/officeDocument/2006/relationships/slide" Target="slides/slide74.xml"/><Relationship Id="rId81" Type="http://schemas.openxmlformats.org/officeDocument/2006/relationships/slide" Target="slides/slide75.xml"/><Relationship Id="rId82" Type="http://schemas.openxmlformats.org/officeDocument/2006/relationships/slide" Target="slides/slide76.xml"/><Relationship Id="rId83" Type="http://schemas.openxmlformats.org/officeDocument/2006/relationships/slide" Target="slides/slide77.xml"/><Relationship Id="rId84" Type="http://schemas.openxmlformats.org/officeDocument/2006/relationships/slide" Target="slides/slide78.xml"/><Relationship Id="rId85" Type="http://schemas.openxmlformats.org/officeDocument/2006/relationships/slide" Target="slides/slide79.xml"/><Relationship Id="rId86" Type="http://schemas.openxmlformats.org/officeDocument/2006/relationships/slide" Target="slides/slide80.xml"/><Relationship Id="rId87" Type="http://schemas.openxmlformats.org/officeDocument/2006/relationships/slide" Target="slides/slide81.xml"/><Relationship Id="rId88" Type="http://schemas.openxmlformats.org/officeDocument/2006/relationships/slide" Target="slides/slide82.xml"/><Relationship Id="rId89" Type="http://schemas.openxmlformats.org/officeDocument/2006/relationships/slide" Target="slides/slide83.xml"/><Relationship Id="rId90" Type="http://schemas.openxmlformats.org/officeDocument/2006/relationships/slide" Target="slides/slide84.xml"/><Relationship Id="rId91" Type="http://schemas.openxmlformats.org/officeDocument/2006/relationships/slide" Target="slides/slide85.xml"/><Relationship Id="rId92" Type="http://schemas.openxmlformats.org/officeDocument/2006/relationships/slide" Target="slides/slide86.xml"/><Relationship Id="rId93" Type="http://schemas.openxmlformats.org/officeDocument/2006/relationships/slide" Target="slides/slide87.xml"/><Relationship Id="rId94" Type="http://schemas.openxmlformats.org/officeDocument/2006/relationships/slide" Target="slides/slide88.xml"/><Relationship Id="rId95" Type="http://schemas.openxmlformats.org/officeDocument/2006/relationships/slide" Target="slides/slide89.xml"/><Relationship Id="rId96" Type="http://schemas.openxmlformats.org/officeDocument/2006/relationships/slide" Target="slides/slide90.xml"/><Relationship Id="rId97" Type="http://schemas.openxmlformats.org/officeDocument/2006/relationships/slide" Target="slides/slide91.xml"/><Relationship Id="rId98" Type="http://schemas.openxmlformats.org/officeDocument/2006/relationships/slide" Target="slides/slide92.xml"/><Relationship Id="rId99" Type="http://schemas.openxmlformats.org/officeDocument/2006/relationships/slide" Target="slides/slide93.xml"/><Relationship Id="rId100" Type="http://schemas.openxmlformats.org/officeDocument/2006/relationships/slide" Target="slides/slide94.xml"/><Relationship Id="rId101" Type="http://schemas.openxmlformats.org/officeDocument/2006/relationships/slide" Target="slides/slide95.xml"/><Relationship Id="rId102" Type="http://schemas.openxmlformats.org/officeDocument/2006/relationships/slide" Target="slides/slide96.xml"/><Relationship Id="rId103" Type="http://schemas.openxmlformats.org/officeDocument/2006/relationships/slide" Target="slides/slide97.xml"/><Relationship Id="rId104" Type="http://schemas.openxmlformats.org/officeDocument/2006/relationships/tableStyles" Target="tableStyles.xml"/><Relationship Id="rId105" Type="http://schemas.openxmlformats.org/officeDocument/2006/relationships/presProps" Target="presProps.xml"/><Relationship Id="rId106" Type="http://schemas.openxmlformats.org/officeDocument/2006/relationships/viewProps" Target="viewProps.xml"/><Relationship Id="rId107" Type="http://schemas.openxmlformats.org/officeDocument/2006/relationships/commentAuthors" Target="commentAuthors.xml"/><Relationship Id="rId108"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2800" dirty="0">
              <a:latin typeface="Microsoft YaHei" charset="-122"/>
              <a:ea typeface="Microsoft YaHei" charset="-122"/>
              <a:cs typeface="Microsoft YaHei" charset="-122"/>
            </a:rPr>
            <a:t>2.</a:t>
          </a:r>
          <a:r>
            <a:rPr lang="zh-CN" altLang="en-US" sz="2800" dirty="0">
              <a:latin typeface="Microsoft YaHei" charset="-122"/>
              <a:ea typeface="Microsoft YaHei" charset="-122"/>
              <a:cs typeface="Microsoft YaHei" charset="-122"/>
            </a:rPr>
            <a:t>资本主义经济制度的</a:t>
          </a:r>
        </a:p>
        <a:p>
          <a:r>
            <a:rPr lang="zh-CN" altLang="en-US" sz="2800" dirty="0">
              <a:latin typeface="Microsoft YaHei" charset="-122"/>
              <a:ea typeface="Microsoft YaHei" charset="-122"/>
              <a:cs typeface="Microsoft YaHei" charset="-122"/>
            </a:rPr>
            <a:t>本质特征</a:t>
          </a: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8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8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8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800"/>
        </a:p>
      </dgm:t>
    </dgm:pt>
    <dgm:pt modelId="{FFECB543-CCDE-D44D-A539-085B1FE5B905}" type="sibTrans" cxnId="{3ABA92EF-66CC-7441-9577-0DC38211A3F2}">
      <dgm:prSet/>
      <dgm:spPr/>
      <dgm:t>
        <a:bodyPr/>
        <a:lstStyle/>
        <a:p>
          <a:endParaRPr lang="zh-CN" altLang="en-US"/>
        </a:p>
      </dgm:t>
    </dgm:pt>
    <dgm:pt modelId="{834EE40B-1044-BE4F-BCE4-17302E416FDF}">
      <dgm:prSet phldrT="[文本]" custT="1"/>
      <dgm:spPr/>
      <dgm:t>
        <a:bodyPr/>
        <a:lstStyle/>
        <a:p>
          <a:r>
            <a:rPr lang="zh-CN" altLang="en-US" sz="2800" dirty="0">
              <a:latin typeface="Microsoft YaHei" charset="-122"/>
              <a:ea typeface="Microsoft YaHei" charset="-122"/>
              <a:cs typeface="Microsoft YaHei" charset="-122"/>
            </a:rPr>
            <a:t>结果</a:t>
          </a:r>
        </a:p>
      </dgm:t>
    </dgm:pt>
    <dgm:pt modelId="{F43116FD-C009-BF48-A4C3-E49AC5B620AE}" type="parTrans" cxnId="{BF9F10BE-A44A-EF4F-A51D-E434484BBBA6}">
      <dgm:prSet/>
      <dgm:spPr/>
      <dgm:t>
        <a:bodyPr/>
        <a:lstStyle/>
        <a:p>
          <a:endParaRPr lang="zh-CN" altLang="en-US" sz="2800"/>
        </a:p>
      </dgm:t>
    </dgm:pt>
    <dgm:pt modelId="{E06FA85F-1E2E-B641-A902-FB20DAAAA4B7}" type="sibTrans" cxnId="{BF9F10BE-A44A-EF4F-A51D-E434484BBBA6}">
      <dgm:prSet/>
      <dgm:spPr/>
      <dgm:t>
        <a:bodyPr/>
        <a:lstStyle/>
        <a:p>
          <a:endParaRPr lang="zh-CN" altLang="en-US"/>
        </a:p>
      </dgm:t>
    </dgm:pt>
    <dgm:pt modelId="{868856EC-6F90-294D-8448-6FD175A0863F}">
      <dgm:prSet custT="1"/>
      <dgm:spPr/>
      <dgm:t>
        <a:bodyPr/>
        <a:lstStyle/>
        <a:p>
          <a:r>
            <a:rPr lang="zh-CN" altLang="en-US" sz="2800" dirty="0">
              <a:latin typeface="Microsoft YaHei" charset="-122"/>
              <a:ea typeface="Microsoft YaHei" charset="-122"/>
              <a:cs typeface="Microsoft YaHei" charset="-122"/>
            </a:rPr>
            <a:t>劳动力</a:t>
          </a:r>
        </a:p>
      </dgm:t>
    </dgm:pt>
    <dgm:pt modelId="{499F0F18-AD22-9B46-A2A2-FAFB68E6C25D}" type="parTrans" cxnId="{0356A33B-80D0-FC4D-82DD-59DA72EC936E}">
      <dgm:prSet/>
      <dgm:spPr/>
      <dgm:t>
        <a:bodyPr/>
        <a:lstStyle/>
        <a:p>
          <a:endParaRPr lang="zh-CN" altLang="en-US" sz="2800"/>
        </a:p>
      </dgm:t>
    </dgm:pt>
    <dgm:pt modelId="{7936B951-814A-644B-949F-EA360F9EAC96}" type="sibTrans" cxnId="{0356A33B-80D0-FC4D-82DD-59DA72EC936E}">
      <dgm:prSet/>
      <dgm:spPr/>
      <dgm:t>
        <a:bodyPr/>
        <a:lstStyle/>
        <a:p>
          <a:endParaRPr lang="zh-CN" altLang="en-US"/>
        </a:p>
      </dgm:t>
    </dgm:pt>
    <dgm:pt modelId="{8475F048-49B7-FB45-9353-0ED76E7E24C5}">
      <dgm:prSet custT="1"/>
      <dgm:spPr/>
      <dgm:t>
        <a:bodyPr/>
        <a:lstStyle/>
        <a:p>
          <a:r>
            <a:rPr lang="zh-CN" altLang="en-US" sz="2800" dirty="0">
              <a:latin typeface="Microsoft YaHei" charset="-122"/>
              <a:ea typeface="Microsoft YaHei" charset="-122"/>
              <a:cs typeface="Microsoft YaHei" charset="-122"/>
            </a:rPr>
            <a:t>资本主义生产过程</a:t>
          </a:r>
        </a:p>
      </dgm:t>
    </dgm:pt>
    <dgm:pt modelId="{E570A475-01CC-A040-B1AC-70A56D6C6F60}" type="parTrans" cxnId="{D6F8CE56-67BA-A94D-B552-1886ABBF1CFB}">
      <dgm:prSet/>
      <dgm:spPr/>
      <dgm:t>
        <a:bodyPr/>
        <a:lstStyle/>
        <a:p>
          <a:endParaRPr lang="zh-CN" altLang="en-US" sz="2800"/>
        </a:p>
      </dgm:t>
    </dgm:pt>
    <dgm:pt modelId="{9FFB5790-00B9-EB43-89B0-BF919E8D072C}" type="sibTrans" cxnId="{D6F8CE56-67BA-A94D-B552-1886ABBF1CFB}">
      <dgm:prSet/>
      <dgm:spPr/>
      <dgm:t>
        <a:bodyPr/>
        <a:lstStyle/>
        <a:p>
          <a:endParaRPr lang="zh-CN" altLang="en-US"/>
        </a:p>
      </dgm:t>
    </dgm:pt>
    <dgm:pt modelId="{5BCFDE3F-4EF4-684C-8399-03109B0086F1}">
      <dgm:prSet custT="1"/>
      <dgm:spPr/>
      <dgm:t>
        <a:bodyPr/>
        <a:lstStyle/>
        <a:p>
          <a:r>
            <a:rPr lang="zh-CN" altLang="en-US" sz="2800" dirty="0">
              <a:latin typeface="Microsoft YaHei" charset="-122"/>
              <a:ea typeface="Microsoft YaHei" charset="-122"/>
              <a:cs typeface="Microsoft YaHei" charset="-122"/>
            </a:rPr>
            <a:t>资本积累</a:t>
          </a:r>
        </a:p>
      </dgm:t>
    </dgm:pt>
    <dgm:pt modelId="{8765F062-6051-EA41-A5F2-8ADC29B129AF}" type="parTrans" cxnId="{4AF29669-D7EE-014C-AA22-AC285E22562D}">
      <dgm:prSet/>
      <dgm:spPr/>
      <dgm:t>
        <a:bodyPr/>
        <a:lstStyle/>
        <a:p>
          <a:endParaRPr lang="zh-CN" altLang="en-US" sz="2800"/>
        </a:p>
      </dgm:t>
    </dgm:pt>
    <dgm:pt modelId="{343AA9CD-8917-364D-9F64-CFC6B032B6F2}" type="sibTrans" cxnId="{4AF29669-D7EE-014C-AA22-AC285E22562D}">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216223" custScaleY="269542">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FDA67977-5BC4-BD40-A8CF-DD9ED14BB35D}" type="pres">
      <dgm:prSet presAssocID="{499F0F18-AD22-9B46-A2A2-FAFB68E6C25D}" presName="Name64" presStyleLbl="parChTrans1D3" presStyleIdx="0" presStyleCnt="3"/>
      <dgm:spPr/>
    </dgm:pt>
    <dgm:pt modelId="{A5D55679-5D90-854B-B43E-72D833E4225D}" type="pres">
      <dgm:prSet presAssocID="{868856EC-6F90-294D-8448-6FD175A0863F}" presName="hierRoot2" presStyleCnt="0">
        <dgm:presLayoutVars>
          <dgm:hierBranch val="init"/>
        </dgm:presLayoutVars>
      </dgm:prSet>
      <dgm:spPr/>
    </dgm:pt>
    <dgm:pt modelId="{37AEC13D-97F0-F641-A7F8-EA479EF2231D}" type="pres">
      <dgm:prSet presAssocID="{868856EC-6F90-294D-8448-6FD175A0863F}" presName="rootComposite" presStyleCnt="0"/>
      <dgm:spPr/>
    </dgm:pt>
    <dgm:pt modelId="{9D62F112-1B0F-5C47-BD90-09742FA34670}" type="pres">
      <dgm:prSet presAssocID="{868856EC-6F90-294D-8448-6FD175A0863F}" presName="rootText" presStyleLbl="node3" presStyleIdx="0" presStyleCnt="3">
        <dgm:presLayoutVars>
          <dgm:chPref val="3"/>
        </dgm:presLayoutVars>
      </dgm:prSet>
      <dgm:spPr/>
    </dgm:pt>
    <dgm:pt modelId="{564C47E7-3DCC-5446-B4AA-484A4B67DCD1}" type="pres">
      <dgm:prSet presAssocID="{868856EC-6F90-294D-8448-6FD175A0863F}" presName="rootConnector" presStyleLbl="node3" presStyleIdx="0" presStyleCnt="3"/>
      <dgm:spPr/>
    </dgm:pt>
    <dgm:pt modelId="{986DE4AF-5B90-3F42-8407-A5F8B9BCAF52}" type="pres">
      <dgm:prSet presAssocID="{868856EC-6F90-294D-8448-6FD175A0863F}" presName="hierChild4" presStyleCnt="0"/>
      <dgm:spPr/>
    </dgm:pt>
    <dgm:pt modelId="{9E99FF97-7565-2D49-9BDA-3A4C37EFBF79}" type="pres">
      <dgm:prSet presAssocID="{868856EC-6F90-294D-8448-6FD175A0863F}"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A04E5779-1CC5-754E-B9ED-38F2867E7DB3}" type="pres">
      <dgm:prSet presAssocID="{E570A475-01CC-A040-B1AC-70A56D6C6F60}" presName="Name64" presStyleLbl="parChTrans1D3" presStyleIdx="1" presStyleCnt="3"/>
      <dgm:spPr/>
    </dgm:pt>
    <dgm:pt modelId="{98758AAE-302F-154A-B89F-B83D1D24E722}" type="pres">
      <dgm:prSet presAssocID="{8475F048-49B7-FB45-9353-0ED76E7E24C5}" presName="hierRoot2" presStyleCnt="0">
        <dgm:presLayoutVars>
          <dgm:hierBranch val="init"/>
        </dgm:presLayoutVars>
      </dgm:prSet>
      <dgm:spPr/>
    </dgm:pt>
    <dgm:pt modelId="{CECF23BB-55E6-5F4F-9CD2-94DB4DA626B6}" type="pres">
      <dgm:prSet presAssocID="{8475F048-49B7-FB45-9353-0ED76E7E24C5}" presName="rootComposite" presStyleCnt="0"/>
      <dgm:spPr/>
    </dgm:pt>
    <dgm:pt modelId="{98421DD9-476B-284F-901A-F24DF3B53337}" type="pres">
      <dgm:prSet presAssocID="{8475F048-49B7-FB45-9353-0ED76E7E24C5}" presName="rootText" presStyleLbl="node3" presStyleIdx="1" presStyleCnt="3" custScaleX="147426">
        <dgm:presLayoutVars>
          <dgm:chPref val="3"/>
        </dgm:presLayoutVars>
      </dgm:prSet>
      <dgm:spPr/>
    </dgm:pt>
    <dgm:pt modelId="{F08E4DAB-1FEC-CD44-AEAF-CB2401B07996}" type="pres">
      <dgm:prSet presAssocID="{8475F048-49B7-FB45-9353-0ED76E7E24C5}" presName="rootConnector" presStyleLbl="node3" presStyleIdx="1" presStyleCnt="3"/>
      <dgm:spPr/>
    </dgm:pt>
    <dgm:pt modelId="{F66580F3-A667-8244-AFAE-7C77E5ED255B}" type="pres">
      <dgm:prSet presAssocID="{8475F048-49B7-FB45-9353-0ED76E7E24C5}" presName="hierChild4" presStyleCnt="0"/>
      <dgm:spPr/>
    </dgm:pt>
    <dgm:pt modelId="{ECDCA5E9-7BDA-E240-8ADD-72671A064D24}" type="pres">
      <dgm:prSet presAssocID="{8475F048-49B7-FB45-9353-0ED76E7E24C5}" presName="hierChild5" presStyleCnt="0"/>
      <dgm:spPr/>
    </dgm:pt>
    <dgm:pt modelId="{1DD82319-7954-874C-8FF0-2B0094DF2E21}" type="pres">
      <dgm:prSet presAssocID="{39CD5C10-A952-7B49-BF2D-94DAC5CC0245}" presName="hierChild5" presStyleCnt="0"/>
      <dgm:spPr/>
    </dgm:pt>
    <dgm:pt modelId="{A688B2FB-101D-0B4C-8CA9-35760B6984BB}" type="pres">
      <dgm:prSet presAssocID="{F43116FD-C009-BF48-A4C3-E49AC5B620AE}" presName="Name64" presStyleLbl="parChTrans1D2" presStyleIdx="2" presStyleCnt="3"/>
      <dgm:spPr/>
    </dgm:pt>
    <dgm:pt modelId="{08CE1337-A546-764F-B767-0FCEEDFDD37A}" type="pres">
      <dgm:prSet presAssocID="{834EE40B-1044-BE4F-BCE4-17302E416FDF}" presName="hierRoot2" presStyleCnt="0">
        <dgm:presLayoutVars>
          <dgm:hierBranch val="init"/>
        </dgm:presLayoutVars>
      </dgm:prSet>
      <dgm:spPr/>
    </dgm:pt>
    <dgm:pt modelId="{9CBB1093-A751-9641-9B77-B9A5A58BCBEB}" type="pres">
      <dgm:prSet presAssocID="{834EE40B-1044-BE4F-BCE4-17302E416FDF}" presName="rootComposite" presStyleCnt="0"/>
      <dgm:spPr/>
    </dgm:pt>
    <dgm:pt modelId="{C87D6F4D-EF79-C94A-9D05-41D7D28A02FE}" type="pres">
      <dgm:prSet presAssocID="{834EE40B-1044-BE4F-BCE4-17302E416FDF}" presName="rootText" presStyleLbl="node2" presStyleIdx="2" presStyleCnt="3">
        <dgm:presLayoutVars>
          <dgm:chPref val="3"/>
        </dgm:presLayoutVars>
      </dgm:prSet>
      <dgm:spPr/>
    </dgm:pt>
    <dgm:pt modelId="{35457714-0433-8C44-B237-45CD1D1D7C56}" type="pres">
      <dgm:prSet presAssocID="{834EE40B-1044-BE4F-BCE4-17302E416FDF}" presName="rootConnector" presStyleLbl="node2" presStyleIdx="2" presStyleCnt="3"/>
      <dgm:spPr/>
    </dgm:pt>
    <dgm:pt modelId="{1A2DF198-58AE-C045-8F8A-C5203A29CC33}" type="pres">
      <dgm:prSet presAssocID="{834EE40B-1044-BE4F-BCE4-17302E416FDF}" presName="hierChild4" presStyleCnt="0"/>
      <dgm:spPr/>
    </dgm:pt>
    <dgm:pt modelId="{17088CCF-6763-3C4D-A28C-220474294B57}" type="pres">
      <dgm:prSet presAssocID="{8765F062-6051-EA41-A5F2-8ADC29B129AF}" presName="Name64" presStyleLbl="parChTrans1D3" presStyleIdx="2" presStyleCnt="3"/>
      <dgm:spPr/>
    </dgm:pt>
    <dgm:pt modelId="{3BA6D017-AC1A-1847-9464-3269A60E79C8}" type="pres">
      <dgm:prSet presAssocID="{5BCFDE3F-4EF4-684C-8399-03109B0086F1}" presName="hierRoot2" presStyleCnt="0">
        <dgm:presLayoutVars>
          <dgm:hierBranch val="init"/>
        </dgm:presLayoutVars>
      </dgm:prSet>
      <dgm:spPr/>
    </dgm:pt>
    <dgm:pt modelId="{8E1E3E77-141A-CC49-B123-5DC45D63FE7D}" type="pres">
      <dgm:prSet presAssocID="{5BCFDE3F-4EF4-684C-8399-03109B0086F1}" presName="rootComposite" presStyleCnt="0"/>
      <dgm:spPr/>
    </dgm:pt>
    <dgm:pt modelId="{72C1AD5D-12AE-3D4F-B8DE-7BF15CC482D2}" type="pres">
      <dgm:prSet presAssocID="{5BCFDE3F-4EF4-684C-8399-03109B0086F1}" presName="rootText" presStyleLbl="node3" presStyleIdx="2" presStyleCnt="3">
        <dgm:presLayoutVars>
          <dgm:chPref val="3"/>
        </dgm:presLayoutVars>
      </dgm:prSet>
      <dgm:spPr/>
    </dgm:pt>
    <dgm:pt modelId="{83B252FF-CDDA-4D4E-B54E-2F5A5D05304A}" type="pres">
      <dgm:prSet presAssocID="{5BCFDE3F-4EF4-684C-8399-03109B0086F1}" presName="rootConnector" presStyleLbl="node3" presStyleIdx="2" presStyleCnt="3"/>
      <dgm:spPr/>
    </dgm:pt>
    <dgm:pt modelId="{C01BF1BB-B145-BF45-914E-3710BEAA3E9A}" type="pres">
      <dgm:prSet presAssocID="{5BCFDE3F-4EF4-684C-8399-03109B0086F1}" presName="hierChild4" presStyleCnt="0"/>
      <dgm:spPr/>
    </dgm:pt>
    <dgm:pt modelId="{0AED2DF0-2AEA-7045-96C8-F761428B3C6F}" type="pres">
      <dgm:prSet presAssocID="{5BCFDE3F-4EF4-684C-8399-03109B0086F1}" presName="hierChild5" presStyleCnt="0"/>
      <dgm:spPr/>
    </dgm:pt>
    <dgm:pt modelId="{2DBAC98D-50AA-AB4B-8CB3-352E4EBEF67A}" type="pres">
      <dgm:prSet presAssocID="{834EE40B-1044-BE4F-BCE4-17302E416FDF}" presName="hierChild5" presStyleCnt="0"/>
      <dgm:spPr/>
    </dgm:pt>
    <dgm:pt modelId="{D226D22A-ED1E-524D-B915-33994ADE7F65}" type="pres">
      <dgm:prSet presAssocID="{62124246-4638-2C45-B3B1-9C43DE0C51BC}" presName="hierChild3" presStyleCnt="0"/>
      <dgm:spPr/>
    </dgm:pt>
  </dgm:ptLst>
  <dgm:cxnLst>
    <dgm:cxn modelId="{0396D207-1135-E64C-BB43-1196A7161BE5}" type="presOf" srcId="{5BCFDE3F-4EF4-684C-8399-03109B0086F1}" destId="{83B252FF-CDDA-4D4E-B54E-2F5A5D05304A}" srcOrd="1" destOrd="0" presId="urn:microsoft.com/office/officeart/2009/3/layout/HorizontalOrganizationChart"/>
    <dgm:cxn modelId="{CF10780F-6B80-AE4D-9B34-2A27B0380C38}" type="presOf" srcId="{4337126B-AA07-5F40-8295-E222A0F57DC3}" destId="{2583C949-48DB-6C46-9BD1-09A95083A7A6}" srcOrd="0" destOrd="0" presId="urn:microsoft.com/office/officeart/2009/3/layout/HorizontalOrganizationChart"/>
    <dgm:cxn modelId="{39C35B28-B693-9349-A71A-145BC142EAD9}" type="presOf" srcId="{E570A475-01CC-A040-B1AC-70A56D6C6F60}" destId="{A04E5779-1CC5-754E-B9ED-38F2867E7DB3}" srcOrd="0"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ED993D3A-E1D6-6148-9507-9E10B7F52A01}" type="presOf" srcId="{62124246-4638-2C45-B3B1-9C43DE0C51BC}" destId="{EBA94B06-172D-A641-B895-CE5041C13DE1}" srcOrd="0" destOrd="0" presId="urn:microsoft.com/office/officeart/2009/3/layout/HorizontalOrganizationChart"/>
    <dgm:cxn modelId="{0356A33B-80D0-FC4D-82DD-59DA72EC936E}" srcId="{13FE3346-CC99-AE4D-A294-8E530C209A2F}" destId="{868856EC-6F90-294D-8448-6FD175A0863F}" srcOrd="0" destOrd="0" parTransId="{499F0F18-AD22-9B46-A2A2-FAFB68E6C25D}" sibTransId="{7936B951-814A-644B-949F-EA360F9EAC96}"/>
    <dgm:cxn modelId="{E2D9133C-D286-0A4F-8256-0643AE8A3264}" type="presOf" srcId="{39CD5C10-A952-7B49-BF2D-94DAC5CC0245}" destId="{DE4230A8-CD7C-6A42-9D56-166D00C84A02}" srcOrd="1" destOrd="0" presId="urn:microsoft.com/office/officeart/2009/3/layout/HorizontalOrganizationChart"/>
    <dgm:cxn modelId="{4B59EF4E-1E75-734C-AF21-CCA3F4CDA74F}" type="presOf" srcId="{13FE3346-CC99-AE4D-A294-8E530C209A2F}" destId="{8B7FDCD3-9C17-7D43-9E36-1F184B8E7A68}" srcOrd="0" destOrd="0" presId="urn:microsoft.com/office/officeart/2009/3/layout/HorizontalOrganizationChart"/>
    <dgm:cxn modelId="{4F019B51-89F2-C641-8A53-E4D0BB3FCA44}" type="presOf" srcId="{A08CF87E-4080-0940-9BC9-D03861F81051}" destId="{7B313AFC-E6CB-5F48-8952-410D0FA1A9D0}" srcOrd="0" destOrd="0" presId="urn:microsoft.com/office/officeart/2009/3/layout/HorizontalOrganizationChart"/>
    <dgm:cxn modelId="{D6F8CE56-67BA-A94D-B552-1886ABBF1CFB}" srcId="{39CD5C10-A952-7B49-BF2D-94DAC5CC0245}" destId="{8475F048-49B7-FB45-9353-0ED76E7E24C5}" srcOrd="0" destOrd="0" parTransId="{E570A475-01CC-A040-B1AC-70A56D6C6F60}" sibTransId="{9FFB5790-00B9-EB43-89B0-BF919E8D072C}"/>
    <dgm:cxn modelId="{4EFEFF57-8928-FD43-8C15-FCB330F8BFAD}" type="presOf" srcId="{499F0F18-AD22-9B46-A2A2-FAFB68E6C25D}" destId="{FDA67977-5BC4-BD40-A8CF-DD9ED14BB35D}" srcOrd="0" destOrd="0" presId="urn:microsoft.com/office/officeart/2009/3/layout/HorizontalOrganizationChart"/>
    <dgm:cxn modelId="{4AF29669-D7EE-014C-AA22-AC285E22562D}" srcId="{834EE40B-1044-BE4F-BCE4-17302E416FDF}" destId="{5BCFDE3F-4EF4-684C-8399-03109B0086F1}" srcOrd="0" destOrd="0" parTransId="{8765F062-6051-EA41-A5F2-8ADC29B129AF}" sibTransId="{343AA9CD-8917-364D-9F64-CFC6B032B6F2}"/>
    <dgm:cxn modelId="{22FC8F6F-247D-BD44-8ACE-7BD48732AD69}" type="presOf" srcId="{F43116FD-C009-BF48-A4C3-E49AC5B620AE}" destId="{A688B2FB-101D-0B4C-8CA9-35760B6984BB}" srcOrd="0" destOrd="0" presId="urn:microsoft.com/office/officeart/2009/3/layout/HorizontalOrganizationChart"/>
    <dgm:cxn modelId="{355C1472-E634-2E49-A08D-12938033E187}" type="presOf" srcId="{8475F048-49B7-FB45-9353-0ED76E7E24C5}" destId="{F08E4DAB-1FEC-CD44-AEAF-CB2401B07996}" srcOrd="1" destOrd="0" presId="urn:microsoft.com/office/officeart/2009/3/layout/HorizontalOrganizationChart"/>
    <dgm:cxn modelId="{AAE2F9A6-53C2-B841-9AD0-3D5F1E6AB1D4}" type="presOf" srcId="{62124246-4638-2C45-B3B1-9C43DE0C51BC}" destId="{07C93DC0-A1B7-E746-A1FB-7C8824D8B034}" srcOrd="1" destOrd="0" presId="urn:microsoft.com/office/officeart/2009/3/layout/HorizontalOrganizationChart"/>
    <dgm:cxn modelId="{4E8CE3BB-AEFA-9149-8792-AC7B71F1EFC8}" type="presOf" srcId="{39CD5C10-A952-7B49-BF2D-94DAC5CC0245}" destId="{16A96853-E331-7244-B182-F7397BF6BB4D}" srcOrd="0"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BF9F10BE-A44A-EF4F-A51D-E434484BBBA6}" srcId="{62124246-4638-2C45-B3B1-9C43DE0C51BC}" destId="{834EE40B-1044-BE4F-BCE4-17302E416FDF}" srcOrd="2" destOrd="0" parTransId="{F43116FD-C009-BF48-A4C3-E49AC5B620AE}" sibTransId="{E06FA85F-1E2E-B641-A902-FB20DAAAA4B7}"/>
    <dgm:cxn modelId="{752CE6C4-68AF-3A49-BCFD-B2330FD7328A}" type="presOf" srcId="{868856EC-6F90-294D-8448-6FD175A0863F}" destId="{9D62F112-1B0F-5C47-BD90-09742FA34670}" srcOrd="0" destOrd="0" presId="urn:microsoft.com/office/officeart/2009/3/layout/HorizontalOrganizationChart"/>
    <dgm:cxn modelId="{A4A9F9C7-D67B-3B4B-8A21-5E09D77444B6}" type="presOf" srcId="{868856EC-6F90-294D-8448-6FD175A0863F}" destId="{564C47E7-3DCC-5446-B4AA-484A4B67DCD1}" srcOrd="1" destOrd="0" presId="urn:microsoft.com/office/officeart/2009/3/layout/HorizontalOrganizationChart"/>
    <dgm:cxn modelId="{37DE83CF-D0CB-0B4A-A5E1-D69F5B17DE92}" type="presOf" srcId="{8475F048-49B7-FB45-9353-0ED76E7E24C5}" destId="{98421DD9-476B-284F-901A-F24DF3B53337}" srcOrd="0" destOrd="0" presId="urn:microsoft.com/office/officeart/2009/3/layout/HorizontalOrganizationChart"/>
    <dgm:cxn modelId="{0E95AFCF-3198-5947-85F5-6919927580C5}" type="presOf" srcId="{8765F062-6051-EA41-A5F2-8ADC29B129AF}" destId="{17088CCF-6763-3C4D-A28C-220474294B57}" srcOrd="0" destOrd="0" presId="urn:microsoft.com/office/officeart/2009/3/layout/HorizontalOrganizationChart"/>
    <dgm:cxn modelId="{ADE59CD1-BDFC-3340-9B33-47B4A5FE806E}" type="presOf" srcId="{0B427950-C7AD-B649-BB45-B51B2BE0505A}" destId="{710A4482-DD73-7A47-B902-E8D86654AEEA}" srcOrd="0" destOrd="0" presId="urn:microsoft.com/office/officeart/2009/3/layout/HorizontalOrganizationChart"/>
    <dgm:cxn modelId="{0B3C86D3-117D-7A4A-907C-27EA662343D5}" type="presOf" srcId="{834EE40B-1044-BE4F-BCE4-17302E416FDF}" destId="{35457714-0433-8C44-B237-45CD1D1D7C56}" srcOrd="1" destOrd="0" presId="urn:microsoft.com/office/officeart/2009/3/layout/HorizontalOrganizationChart"/>
    <dgm:cxn modelId="{E16F53EA-3716-CC45-A4D7-6CDB85292BDA}" type="presOf" srcId="{834EE40B-1044-BE4F-BCE4-17302E416FDF}" destId="{C87D6F4D-EF79-C94A-9D05-41D7D28A02FE}" srcOrd="0"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225A4DF9-3D0B-7240-A31A-AAAD3E875F19}" type="presOf" srcId="{13FE3346-CC99-AE4D-A294-8E530C209A2F}" destId="{F294AF9B-D5CD-734E-B22D-F73999ECB74E}" srcOrd="1" destOrd="0" presId="urn:microsoft.com/office/officeart/2009/3/layout/HorizontalOrganizationChart"/>
    <dgm:cxn modelId="{5F72D5FE-8B49-924F-9BE6-C04782A3DA93}" type="presOf" srcId="{5BCFDE3F-4EF4-684C-8399-03109B0086F1}" destId="{72C1AD5D-12AE-3D4F-B8DE-7BF15CC482D2}" srcOrd="0" destOrd="0" presId="urn:microsoft.com/office/officeart/2009/3/layout/HorizontalOrganizationChart"/>
    <dgm:cxn modelId="{7963E67C-04C9-8347-98E6-3926ECCE2B11}" type="presParOf" srcId="{7B313AFC-E6CB-5F48-8952-410D0FA1A9D0}" destId="{0AB3AFFA-7A36-744F-A3EB-45E409B9E36A}" srcOrd="0" destOrd="0" presId="urn:microsoft.com/office/officeart/2009/3/layout/HorizontalOrganizationChart"/>
    <dgm:cxn modelId="{2B2E2FC3-A11C-9A4B-A496-648625818C20}" type="presParOf" srcId="{0AB3AFFA-7A36-744F-A3EB-45E409B9E36A}" destId="{56FDB728-6DE4-454F-A568-8F9A7F1D0AA0}" srcOrd="0" destOrd="0" presId="urn:microsoft.com/office/officeart/2009/3/layout/HorizontalOrganizationChart"/>
    <dgm:cxn modelId="{4CFEBA23-F848-FB4C-AE88-BBA4C632AF20}" type="presParOf" srcId="{56FDB728-6DE4-454F-A568-8F9A7F1D0AA0}" destId="{EBA94B06-172D-A641-B895-CE5041C13DE1}" srcOrd="0" destOrd="0" presId="urn:microsoft.com/office/officeart/2009/3/layout/HorizontalOrganizationChart"/>
    <dgm:cxn modelId="{2485520A-17E5-4248-AAD1-32158DED382D}" type="presParOf" srcId="{56FDB728-6DE4-454F-A568-8F9A7F1D0AA0}" destId="{07C93DC0-A1B7-E746-A1FB-7C8824D8B034}" srcOrd="1" destOrd="0" presId="urn:microsoft.com/office/officeart/2009/3/layout/HorizontalOrganizationChart"/>
    <dgm:cxn modelId="{27EC9DD4-5D8D-C443-9657-F57F76A63F19}" type="presParOf" srcId="{0AB3AFFA-7A36-744F-A3EB-45E409B9E36A}" destId="{1ED75843-4DE1-514E-9AD4-DFC9BDBA429F}" srcOrd="1" destOrd="0" presId="urn:microsoft.com/office/officeart/2009/3/layout/HorizontalOrganizationChart"/>
    <dgm:cxn modelId="{61CD7765-CEAA-5546-A210-E99526974076}" type="presParOf" srcId="{1ED75843-4DE1-514E-9AD4-DFC9BDBA429F}" destId="{710A4482-DD73-7A47-B902-E8D86654AEEA}" srcOrd="0" destOrd="0" presId="urn:microsoft.com/office/officeart/2009/3/layout/HorizontalOrganizationChart"/>
    <dgm:cxn modelId="{1DE78D45-0A6F-6E44-BE86-994B8A0F5B62}" type="presParOf" srcId="{1ED75843-4DE1-514E-9AD4-DFC9BDBA429F}" destId="{31DEE7A0-E0A3-A045-81CC-8E1B04F213E5}" srcOrd="1" destOrd="0" presId="urn:microsoft.com/office/officeart/2009/3/layout/HorizontalOrganizationChart"/>
    <dgm:cxn modelId="{E95D5708-A497-2847-A3E0-FFA75CED8DB6}" type="presParOf" srcId="{31DEE7A0-E0A3-A045-81CC-8E1B04F213E5}" destId="{FFB0C3D1-5B75-C348-AE5C-39AFAF8FAD8E}" srcOrd="0" destOrd="0" presId="urn:microsoft.com/office/officeart/2009/3/layout/HorizontalOrganizationChart"/>
    <dgm:cxn modelId="{A145BBB3-9477-4D4B-9C19-BC35405603B5}" type="presParOf" srcId="{FFB0C3D1-5B75-C348-AE5C-39AFAF8FAD8E}" destId="{8B7FDCD3-9C17-7D43-9E36-1F184B8E7A68}" srcOrd="0" destOrd="0" presId="urn:microsoft.com/office/officeart/2009/3/layout/HorizontalOrganizationChart"/>
    <dgm:cxn modelId="{39D4E8CA-EB94-614C-928E-A38699150349}" type="presParOf" srcId="{FFB0C3D1-5B75-C348-AE5C-39AFAF8FAD8E}" destId="{F294AF9B-D5CD-734E-B22D-F73999ECB74E}" srcOrd="1" destOrd="0" presId="urn:microsoft.com/office/officeart/2009/3/layout/HorizontalOrganizationChart"/>
    <dgm:cxn modelId="{F7011552-FD98-C546-AB7D-C4FEE7533D8F}" type="presParOf" srcId="{31DEE7A0-E0A3-A045-81CC-8E1B04F213E5}" destId="{1A84BD5A-18EF-804E-8582-A4617F02FD36}" srcOrd="1" destOrd="0" presId="urn:microsoft.com/office/officeart/2009/3/layout/HorizontalOrganizationChart"/>
    <dgm:cxn modelId="{2B315DC9-BD63-D94B-816C-495E48F03493}" type="presParOf" srcId="{1A84BD5A-18EF-804E-8582-A4617F02FD36}" destId="{FDA67977-5BC4-BD40-A8CF-DD9ED14BB35D}" srcOrd="0" destOrd="0" presId="urn:microsoft.com/office/officeart/2009/3/layout/HorizontalOrganizationChart"/>
    <dgm:cxn modelId="{78664A1D-455F-6E49-840A-46999478F192}" type="presParOf" srcId="{1A84BD5A-18EF-804E-8582-A4617F02FD36}" destId="{A5D55679-5D90-854B-B43E-72D833E4225D}" srcOrd="1" destOrd="0" presId="urn:microsoft.com/office/officeart/2009/3/layout/HorizontalOrganizationChart"/>
    <dgm:cxn modelId="{9841F99F-B649-024A-8EE3-1DA8BAE508AD}" type="presParOf" srcId="{A5D55679-5D90-854B-B43E-72D833E4225D}" destId="{37AEC13D-97F0-F641-A7F8-EA479EF2231D}" srcOrd="0" destOrd="0" presId="urn:microsoft.com/office/officeart/2009/3/layout/HorizontalOrganizationChart"/>
    <dgm:cxn modelId="{9BBF738D-A371-264D-BA61-EC4F4ADF9722}" type="presParOf" srcId="{37AEC13D-97F0-F641-A7F8-EA479EF2231D}" destId="{9D62F112-1B0F-5C47-BD90-09742FA34670}" srcOrd="0" destOrd="0" presId="urn:microsoft.com/office/officeart/2009/3/layout/HorizontalOrganizationChart"/>
    <dgm:cxn modelId="{36C2372F-4389-9C45-B603-2D155A7C95D2}" type="presParOf" srcId="{37AEC13D-97F0-F641-A7F8-EA479EF2231D}" destId="{564C47E7-3DCC-5446-B4AA-484A4B67DCD1}" srcOrd="1" destOrd="0" presId="urn:microsoft.com/office/officeart/2009/3/layout/HorizontalOrganizationChart"/>
    <dgm:cxn modelId="{5CA107FC-24A6-1D41-9F87-23DDEADA6F4D}" type="presParOf" srcId="{A5D55679-5D90-854B-B43E-72D833E4225D}" destId="{986DE4AF-5B90-3F42-8407-A5F8B9BCAF52}" srcOrd="1" destOrd="0" presId="urn:microsoft.com/office/officeart/2009/3/layout/HorizontalOrganizationChart"/>
    <dgm:cxn modelId="{FADC2D41-DE97-B747-B7F4-9E370F7B35CC}" type="presParOf" srcId="{A5D55679-5D90-854B-B43E-72D833E4225D}" destId="{9E99FF97-7565-2D49-9BDA-3A4C37EFBF79}" srcOrd="2" destOrd="0" presId="urn:microsoft.com/office/officeart/2009/3/layout/HorizontalOrganizationChart"/>
    <dgm:cxn modelId="{97D1F596-0759-8241-821B-EDD68346E2D7}" type="presParOf" srcId="{31DEE7A0-E0A3-A045-81CC-8E1B04F213E5}" destId="{FCB28BF2-20CA-814F-AFE1-54091D28DEFE}" srcOrd="2" destOrd="0" presId="urn:microsoft.com/office/officeart/2009/3/layout/HorizontalOrganizationChart"/>
    <dgm:cxn modelId="{FB1D7581-CF75-AB49-B16E-D6C6AFB2E28D}" type="presParOf" srcId="{1ED75843-4DE1-514E-9AD4-DFC9BDBA429F}" destId="{2583C949-48DB-6C46-9BD1-09A95083A7A6}" srcOrd="2" destOrd="0" presId="urn:microsoft.com/office/officeart/2009/3/layout/HorizontalOrganizationChart"/>
    <dgm:cxn modelId="{200DDAF2-B62B-FB44-8E46-3C73C39E5B8D}" type="presParOf" srcId="{1ED75843-4DE1-514E-9AD4-DFC9BDBA429F}" destId="{E5802C78-5763-9145-B23D-8AAF1AE976FD}" srcOrd="3" destOrd="0" presId="urn:microsoft.com/office/officeart/2009/3/layout/HorizontalOrganizationChart"/>
    <dgm:cxn modelId="{C8871A6F-1249-1441-962A-EA1F381B7FB6}" type="presParOf" srcId="{E5802C78-5763-9145-B23D-8AAF1AE976FD}" destId="{F7DBED58-1BE8-3B4A-81D5-3D03B560C6E8}" srcOrd="0" destOrd="0" presId="urn:microsoft.com/office/officeart/2009/3/layout/HorizontalOrganizationChart"/>
    <dgm:cxn modelId="{22858271-4DAC-E14D-AD21-733A12753EE8}" type="presParOf" srcId="{F7DBED58-1BE8-3B4A-81D5-3D03B560C6E8}" destId="{16A96853-E331-7244-B182-F7397BF6BB4D}" srcOrd="0" destOrd="0" presId="urn:microsoft.com/office/officeart/2009/3/layout/HorizontalOrganizationChart"/>
    <dgm:cxn modelId="{50F4912A-3859-264C-B48D-B4232385DB5B}" type="presParOf" srcId="{F7DBED58-1BE8-3B4A-81D5-3D03B560C6E8}" destId="{DE4230A8-CD7C-6A42-9D56-166D00C84A02}" srcOrd="1" destOrd="0" presId="urn:microsoft.com/office/officeart/2009/3/layout/HorizontalOrganizationChart"/>
    <dgm:cxn modelId="{0FEC2B2E-6EBF-CD4C-8385-6B08E13F9FAA}" type="presParOf" srcId="{E5802C78-5763-9145-B23D-8AAF1AE976FD}" destId="{AE77A1E8-132B-1341-95C9-6CDC5B204332}" srcOrd="1" destOrd="0" presId="urn:microsoft.com/office/officeart/2009/3/layout/HorizontalOrganizationChart"/>
    <dgm:cxn modelId="{8633BF2F-AD37-C042-85A2-074A0966E030}" type="presParOf" srcId="{AE77A1E8-132B-1341-95C9-6CDC5B204332}" destId="{A04E5779-1CC5-754E-B9ED-38F2867E7DB3}" srcOrd="0" destOrd="0" presId="urn:microsoft.com/office/officeart/2009/3/layout/HorizontalOrganizationChart"/>
    <dgm:cxn modelId="{94262488-EC1C-7A40-A081-E616012B0129}" type="presParOf" srcId="{AE77A1E8-132B-1341-95C9-6CDC5B204332}" destId="{98758AAE-302F-154A-B89F-B83D1D24E722}" srcOrd="1" destOrd="0" presId="urn:microsoft.com/office/officeart/2009/3/layout/HorizontalOrganizationChart"/>
    <dgm:cxn modelId="{45B5E81D-2DBB-E249-876D-0E79C1DE9649}" type="presParOf" srcId="{98758AAE-302F-154A-B89F-B83D1D24E722}" destId="{CECF23BB-55E6-5F4F-9CD2-94DB4DA626B6}" srcOrd="0" destOrd="0" presId="urn:microsoft.com/office/officeart/2009/3/layout/HorizontalOrganizationChart"/>
    <dgm:cxn modelId="{B6412CDB-804B-FD45-8108-20C8613FF220}" type="presParOf" srcId="{CECF23BB-55E6-5F4F-9CD2-94DB4DA626B6}" destId="{98421DD9-476B-284F-901A-F24DF3B53337}" srcOrd="0" destOrd="0" presId="urn:microsoft.com/office/officeart/2009/3/layout/HorizontalOrganizationChart"/>
    <dgm:cxn modelId="{0EFDEA87-5543-C048-BCD7-65EBA48776FB}" type="presParOf" srcId="{CECF23BB-55E6-5F4F-9CD2-94DB4DA626B6}" destId="{F08E4DAB-1FEC-CD44-AEAF-CB2401B07996}" srcOrd="1" destOrd="0" presId="urn:microsoft.com/office/officeart/2009/3/layout/HorizontalOrganizationChart"/>
    <dgm:cxn modelId="{6426F6AB-466A-6449-8C5A-6B9839F07AE8}" type="presParOf" srcId="{98758AAE-302F-154A-B89F-B83D1D24E722}" destId="{F66580F3-A667-8244-AFAE-7C77E5ED255B}" srcOrd="1" destOrd="0" presId="urn:microsoft.com/office/officeart/2009/3/layout/HorizontalOrganizationChart"/>
    <dgm:cxn modelId="{2B107137-6010-CA41-A9E3-9504EC7D8965}" type="presParOf" srcId="{98758AAE-302F-154A-B89F-B83D1D24E722}" destId="{ECDCA5E9-7BDA-E240-8ADD-72671A064D24}" srcOrd="2" destOrd="0" presId="urn:microsoft.com/office/officeart/2009/3/layout/HorizontalOrganizationChart"/>
    <dgm:cxn modelId="{03CF70FB-C639-CC43-AA10-8661784EC374}" type="presParOf" srcId="{E5802C78-5763-9145-B23D-8AAF1AE976FD}" destId="{1DD82319-7954-874C-8FF0-2B0094DF2E21}" srcOrd="2" destOrd="0" presId="urn:microsoft.com/office/officeart/2009/3/layout/HorizontalOrganizationChart"/>
    <dgm:cxn modelId="{1325DCD3-0784-524F-8844-49694B7C60C1}" type="presParOf" srcId="{1ED75843-4DE1-514E-9AD4-DFC9BDBA429F}" destId="{A688B2FB-101D-0B4C-8CA9-35760B6984BB}" srcOrd="4" destOrd="0" presId="urn:microsoft.com/office/officeart/2009/3/layout/HorizontalOrganizationChart"/>
    <dgm:cxn modelId="{3A9BBD5C-6598-4B4C-9394-4DCBF5C64D8B}" type="presParOf" srcId="{1ED75843-4DE1-514E-9AD4-DFC9BDBA429F}" destId="{08CE1337-A546-764F-B767-0FCEEDFDD37A}" srcOrd="5" destOrd="0" presId="urn:microsoft.com/office/officeart/2009/3/layout/HorizontalOrganizationChart"/>
    <dgm:cxn modelId="{B2E394C3-3B05-184D-8B47-31A4CC916BD3}" type="presParOf" srcId="{08CE1337-A546-764F-B767-0FCEEDFDD37A}" destId="{9CBB1093-A751-9641-9B77-B9A5A58BCBEB}" srcOrd="0" destOrd="0" presId="urn:microsoft.com/office/officeart/2009/3/layout/HorizontalOrganizationChart"/>
    <dgm:cxn modelId="{65C7AC1C-F3B3-424F-B39E-8C4D4606FED5}" type="presParOf" srcId="{9CBB1093-A751-9641-9B77-B9A5A58BCBEB}" destId="{C87D6F4D-EF79-C94A-9D05-41D7D28A02FE}" srcOrd="0" destOrd="0" presId="urn:microsoft.com/office/officeart/2009/3/layout/HorizontalOrganizationChart"/>
    <dgm:cxn modelId="{219180F8-6DED-7C44-B180-AFDCB15AD457}" type="presParOf" srcId="{9CBB1093-A751-9641-9B77-B9A5A58BCBEB}" destId="{35457714-0433-8C44-B237-45CD1D1D7C56}" srcOrd="1" destOrd="0" presId="urn:microsoft.com/office/officeart/2009/3/layout/HorizontalOrganizationChart"/>
    <dgm:cxn modelId="{CD498689-FD9D-8B46-BB46-11A98706D372}" type="presParOf" srcId="{08CE1337-A546-764F-B767-0FCEEDFDD37A}" destId="{1A2DF198-58AE-C045-8F8A-C5203A29CC33}" srcOrd="1" destOrd="0" presId="urn:microsoft.com/office/officeart/2009/3/layout/HorizontalOrganizationChart"/>
    <dgm:cxn modelId="{9360916B-B046-2840-91EF-19FF2A6052C3}" type="presParOf" srcId="{1A2DF198-58AE-C045-8F8A-C5203A29CC33}" destId="{17088CCF-6763-3C4D-A28C-220474294B57}" srcOrd="0" destOrd="0" presId="urn:microsoft.com/office/officeart/2009/3/layout/HorizontalOrganizationChart"/>
    <dgm:cxn modelId="{510AEB62-FBF7-8244-95BB-EAE0143A61CD}" type="presParOf" srcId="{1A2DF198-58AE-C045-8F8A-C5203A29CC33}" destId="{3BA6D017-AC1A-1847-9464-3269A60E79C8}" srcOrd="1" destOrd="0" presId="urn:microsoft.com/office/officeart/2009/3/layout/HorizontalOrganizationChart"/>
    <dgm:cxn modelId="{BB512E4E-9E0E-E246-AA3A-9BCCC82D0DD9}" type="presParOf" srcId="{3BA6D017-AC1A-1847-9464-3269A60E79C8}" destId="{8E1E3E77-141A-CC49-B123-5DC45D63FE7D}" srcOrd="0" destOrd="0" presId="urn:microsoft.com/office/officeart/2009/3/layout/HorizontalOrganizationChart"/>
    <dgm:cxn modelId="{6E7077F3-A8E5-5546-8FA8-99E1E31AF2AA}" type="presParOf" srcId="{8E1E3E77-141A-CC49-B123-5DC45D63FE7D}" destId="{72C1AD5D-12AE-3D4F-B8DE-7BF15CC482D2}" srcOrd="0" destOrd="0" presId="urn:microsoft.com/office/officeart/2009/3/layout/HorizontalOrganizationChart"/>
    <dgm:cxn modelId="{258EEADD-7675-C049-9FD0-D8A1C43A21CE}" type="presParOf" srcId="{8E1E3E77-141A-CC49-B123-5DC45D63FE7D}" destId="{83B252FF-CDDA-4D4E-B54E-2F5A5D05304A}" srcOrd="1" destOrd="0" presId="urn:microsoft.com/office/officeart/2009/3/layout/HorizontalOrganizationChart"/>
    <dgm:cxn modelId="{0C6F2164-A5F6-1B48-90C1-506877BF0EE9}" type="presParOf" srcId="{3BA6D017-AC1A-1847-9464-3269A60E79C8}" destId="{C01BF1BB-B145-BF45-914E-3710BEAA3E9A}" srcOrd="1" destOrd="0" presId="urn:microsoft.com/office/officeart/2009/3/layout/HorizontalOrganizationChart"/>
    <dgm:cxn modelId="{EE20B660-341E-3F4D-A494-0F4FA58BEECF}" type="presParOf" srcId="{3BA6D017-AC1A-1847-9464-3269A60E79C8}" destId="{0AED2DF0-2AEA-7045-96C8-F761428B3C6F}" srcOrd="2" destOrd="0" presId="urn:microsoft.com/office/officeart/2009/3/layout/HorizontalOrganizationChart"/>
    <dgm:cxn modelId="{B2151AA7-5B41-AB40-BC91-D8C396D8CDEE}" type="presParOf" srcId="{08CE1337-A546-764F-B767-0FCEEDFDD37A}" destId="{2DBAC98D-50AA-AB4B-8CB3-352E4EBEF67A}" srcOrd="2" destOrd="0" presId="urn:microsoft.com/office/officeart/2009/3/layout/HorizontalOrganizationChart"/>
    <dgm:cxn modelId="{FB87E2D4-7B5E-9F44-ACEB-5B2E3C6EB434}"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4A281FF-AD0D-4A49-A3AD-8796C8F27502}">
      <dgm:prSet custT="1"/>
      <dgm:spPr/>
      <dgm:t>
        <a:bodyPr/>
        <a:lstStyle/>
        <a:p>
          <a:r>
            <a:rPr lang="zh-CN" altLang="en-US" sz="2000" dirty="0">
              <a:latin typeface="Microsoft YaHei" charset="-122"/>
              <a:ea typeface="Microsoft YaHei" charset="-122"/>
              <a:cs typeface="Microsoft YaHei" charset="-122"/>
            </a:rPr>
            <a:t>资本主义生产过程</a:t>
          </a:r>
        </a:p>
      </dgm:t>
    </dgm:pt>
    <dgm:pt modelId="{92D30689-F2F4-CA46-AF8D-D999AC2B0F57}" type="parTrans" cxnId="{DAB3A815-63AB-CD49-9A43-2BFB7EBF00B9}">
      <dgm:prSet/>
      <dgm:spPr/>
      <dgm:t>
        <a:bodyPr/>
        <a:lstStyle/>
        <a:p>
          <a:endParaRPr lang="zh-CN" altLang="en-US"/>
        </a:p>
      </dgm:t>
    </dgm:pt>
    <dgm:pt modelId="{6B462422-4D79-EF45-8BC2-6930E024EB5F}" type="sibTrans" cxnId="{DAB3A815-63AB-CD49-9A43-2BFB7EBF00B9}">
      <dgm:prSet/>
      <dgm:spPr/>
      <dgm:t>
        <a:bodyPr/>
        <a:lstStyle/>
        <a:p>
          <a:endParaRPr lang="zh-CN" altLang="en-US"/>
        </a:p>
      </dgm:t>
    </dgm:pt>
    <dgm:pt modelId="{D3DB77F1-3115-934E-8251-BE3EE45CACBA}">
      <dgm:prSet custT="1"/>
      <dgm:spPr>
        <a:noFill/>
      </dgm:spPr>
      <dgm:t>
        <a:bodyPr/>
        <a:lstStyle/>
        <a:p>
          <a:r>
            <a:rPr lang="zh-CN" altLang="en-US" sz="2000" dirty="0">
              <a:latin typeface="Microsoft YaHei" charset="-122"/>
              <a:ea typeface="Microsoft YaHei" charset="-122"/>
              <a:cs typeface="Microsoft YaHei" charset="-122"/>
            </a:rPr>
            <a:t>劳动过程</a:t>
          </a:r>
        </a:p>
      </dgm:t>
    </dgm:pt>
    <dgm:pt modelId="{D6D8FA8C-A098-8246-9CB1-844548DA6853}" type="parTrans" cxnId="{DB3B2AE2-FD94-9140-9F74-33A7075CC1FF}">
      <dgm:prSet/>
      <dgm:spPr/>
      <dgm:t>
        <a:bodyPr/>
        <a:lstStyle/>
        <a:p>
          <a:endParaRPr lang="zh-CN" altLang="en-US" sz="2000"/>
        </a:p>
      </dgm:t>
    </dgm:pt>
    <dgm:pt modelId="{804B640E-705E-EC48-9AFB-0C57FACDCB3B}" type="sibTrans" cxnId="{DB3B2AE2-FD94-9140-9F74-33A7075CC1FF}">
      <dgm:prSet/>
      <dgm:spPr/>
      <dgm:t>
        <a:bodyPr/>
        <a:lstStyle/>
        <a:p>
          <a:endParaRPr lang="zh-CN" altLang="en-US"/>
        </a:p>
      </dgm:t>
    </dgm:pt>
    <dgm:pt modelId="{1842B863-7366-FC4F-A26A-DC75EEACDA1E}">
      <dgm:prSet custT="1"/>
      <dgm:spPr>
        <a:solidFill>
          <a:srgbClr val="C00000"/>
        </a:solidFill>
      </dgm:spPr>
      <dgm:t>
        <a:bodyPr/>
        <a:lstStyle/>
        <a:p>
          <a:r>
            <a:rPr lang="zh-CN" altLang="en-US" sz="2000" dirty="0">
              <a:latin typeface="Microsoft YaHei" charset="-122"/>
              <a:ea typeface="Microsoft YaHei" charset="-122"/>
              <a:cs typeface="Microsoft YaHei" charset="-122"/>
            </a:rPr>
            <a:t>价值增殖过程</a:t>
          </a:r>
        </a:p>
      </dgm:t>
    </dgm:pt>
    <dgm:pt modelId="{CD88616A-BAF2-D144-AF03-9D390AFD9149}" type="parTrans" cxnId="{5AE0C971-6358-1845-9666-761A77E9C13A}">
      <dgm:prSet/>
      <dgm:spPr/>
      <dgm:t>
        <a:bodyPr/>
        <a:lstStyle/>
        <a:p>
          <a:endParaRPr lang="zh-CN" altLang="en-US" sz="2000"/>
        </a:p>
      </dgm:t>
    </dgm:pt>
    <dgm:pt modelId="{0A3619FD-D0AD-444F-9EFB-684BF928D479}" type="sibTrans" cxnId="{5AE0C971-6358-1845-9666-761A77E9C13A}">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F7E2A61B-4C6F-C249-8D16-0DB6C0DAD585}" type="pres">
      <dgm:prSet presAssocID="{F4A281FF-AD0D-4A49-A3AD-8796C8F27502}" presName="hierRoot1" presStyleCnt="0">
        <dgm:presLayoutVars>
          <dgm:hierBranch val="init"/>
        </dgm:presLayoutVars>
      </dgm:prSet>
      <dgm:spPr/>
    </dgm:pt>
    <dgm:pt modelId="{46617B76-94CC-5143-8E67-66B9BDDA0A66}" type="pres">
      <dgm:prSet presAssocID="{F4A281FF-AD0D-4A49-A3AD-8796C8F27502}" presName="rootComposite1" presStyleCnt="0"/>
      <dgm:spPr/>
    </dgm:pt>
    <dgm:pt modelId="{3B74F37A-531E-A645-8FC3-B2B1DAF7FA9F}" type="pres">
      <dgm:prSet presAssocID="{F4A281FF-AD0D-4A49-A3AD-8796C8F27502}" presName="rootText1" presStyleLbl="node0" presStyleIdx="0" presStyleCnt="1" custScaleX="153908" custScaleY="99206">
        <dgm:presLayoutVars>
          <dgm:chPref val="3"/>
        </dgm:presLayoutVars>
      </dgm:prSet>
      <dgm:spPr/>
    </dgm:pt>
    <dgm:pt modelId="{64D3C1C8-8A8A-3140-89C5-7C93C6153010}" type="pres">
      <dgm:prSet presAssocID="{F4A281FF-AD0D-4A49-A3AD-8796C8F27502}" presName="rootConnector1" presStyleLbl="node1" presStyleIdx="0" presStyleCnt="0"/>
      <dgm:spPr/>
    </dgm:pt>
    <dgm:pt modelId="{E934FA32-C46A-854A-9D5B-09553B6E5804}" type="pres">
      <dgm:prSet presAssocID="{F4A281FF-AD0D-4A49-A3AD-8796C8F27502}" presName="hierChild2" presStyleCnt="0"/>
      <dgm:spPr/>
    </dgm:pt>
    <dgm:pt modelId="{0389CBB4-077A-7747-A765-B447C79D34EC}" type="pres">
      <dgm:prSet presAssocID="{D6D8FA8C-A098-8246-9CB1-844548DA6853}" presName="Name64" presStyleLbl="parChTrans1D2" presStyleIdx="0" presStyleCnt="2"/>
      <dgm:spPr/>
    </dgm:pt>
    <dgm:pt modelId="{EBDC4D31-BE9C-3146-9027-C711E2DB4292}" type="pres">
      <dgm:prSet presAssocID="{D3DB77F1-3115-934E-8251-BE3EE45CACBA}" presName="hierRoot2" presStyleCnt="0">
        <dgm:presLayoutVars>
          <dgm:hierBranch val="init"/>
        </dgm:presLayoutVars>
      </dgm:prSet>
      <dgm:spPr/>
    </dgm:pt>
    <dgm:pt modelId="{C3F6AED9-753B-D547-8F47-ED4D91030167}" type="pres">
      <dgm:prSet presAssocID="{D3DB77F1-3115-934E-8251-BE3EE45CACBA}" presName="rootComposite" presStyleCnt="0"/>
      <dgm:spPr/>
    </dgm:pt>
    <dgm:pt modelId="{E027BC52-FF89-D949-8895-26549DBA7F64}" type="pres">
      <dgm:prSet presAssocID="{D3DB77F1-3115-934E-8251-BE3EE45CACBA}" presName="rootText" presStyleLbl="node2" presStyleIdx="0" presStyleCnt="2">
        <dgm:presLayoutVars>
          <dgm:chPref val="3"/>
        </dgm:presLayoutVars>
      </dgm:prSet>
      <dgm:spPr/>
    </dgm:pt>
    <dgm:pt modelId="{329FA3AC-AF2B-4A4A-83AA-12DA3FF31710}" type="pres">
      <dgm:prSet presAssocID="{D3DB77F1-3115-934E-8251-BE3EE45CACBA}" presName="rootConnector" presStyleLbl="node2" presStyleIdx="0" presStyleCnt="2"/>
      <dgm:spPr/>
    </dgm:pt>
    <dgm:pt modelId="{5EFD1499-E60F-A446-9600-70009655FA43}" type="pres">
      <dgm:prSet presAssocID="{D3DB77F1-3115-934E-8251-BE3EE45CACBA}" presName="hierChild4" presStyleCnt="0"/>
      <dgm:spPr/>
    </dgm:pt>
    <dgm:pt modelId="{20B524D6-EFF6-B344-A67B-54565C3C0807}" type="pres">
      <dgm:prSet presAssocID="{D3DB77F1-3115-934E-8251-BE3EE45CACBA}" presName="hierChild5" presStyleCnt="0"/>
      <dgm:spPr/>
    </dgm:pt>
    <dgm:pt modelId="{2FE25D50-E1EE-BA40-A7BD-7ACD133649A4}" type="pres">
      <dgm:prSet presAssocID="{CD88616A-BAF2-D144-AF03-9D390AFD9149}" presName="Name64" presStyleLbl="parChTrans1D2" presStyleIdx="1" presStyleCnt="2"/>
      <dgm:spPr/>
    </dgm:pt>
    <dgm:pt modelId="{2B2DDD99-D0C7-D64B-BB07-CE7B3517D038}" type="pres">
      <dgm:prSet presAssocID="{1842B863-7366-FC4F-A26A-DC75EEACDA1E}" presName="hierRoot2" presStyleCnt="0">
        <dgm:presLayoutVars>
          <dgm:hierBranch val="init"/>
        </dgm:presLayoutVars>
      </dgm:prSet>
      <dgm:spPr/>
    </dgm:pt>
    <dgm:pt modelId="{BE85B4F1-B0EE-284E-9BD6-B220C0F562B3}" type="pres">
      <dgm:prSet presAssocID="{1842B863-7366-FC4F-A26A-DC75EEACDA1E}" presName="rootComposite" presStyleCnt="0"/>
      <dgm:spPr/>
    </dgm:pt>
    <dgm:pt modelId="{95413918-B59F-8F46-A9CF-6A036202FCBB}" type="pres">
      <dgm:prSet presAssocID="{1842B863-7366-FC4F-A26A-DC75EEACDA1E}" presName="rootText" presStyleLbl="node2" presStyleIdx="1" presStyleCnt="2" custScaleX="120487" custScaleY="113443">
        <dgm:presLayoutVars>
          <dgm:chPref val="3"/>
        </dgm:presLayoutVars>
      </dgm:prSet>
      <dgm:spPr/>
    </dgm:pt>
    <dgm:pt modelId="{8CEEA11B-1E1B-154C-B79A-512790C9ED4B}" type="pres">
      <dgm:prSet presAssocID="{1842B863-7366-FC4F-A26A-DC75EEACDA1E}" presName="rootConnector" presStyleLbl="node2" presStyleIdx="1" presStyleCnt="2"/>
      <dgm:spPr/>
    </dgm:pt>
    <dgm:pt modelId="{40438F5C-A717-6A47-AF98-217399E608B1}" type="pres">
      <dgm:prSet presAssocID="{1842B863-7366-FC4F-A26A-DC75EEACDA1E}" presName="hierChild4" presStyleCnt="0"/>
      <dgm:spPr/>
    </dgm:pt>
    <dgm:pt modelId="{15495870-1E46-1E4A-B920-1B7779C8124E}" type="pres">
      <dgm:prSet presAssocID="{1842B863-7366-FC4F-A26A-DC75EEACDA1E}" presName="hierChild5" presStyleCnt="0"/>
      <dgm:spPr/>
    </dgm:pt>
    <dgm:pt modelId="{C4DCE44F-AF73-E64E-8656-CD4AB3E216F0}" type="pres">
      <dgm:prSet presAssocID="{F4A281FF-AD0D-4A49-A3AD-8796C8F27502}" presName="hierChild3" presStyleCnt="0"/>
      <dgm:spPr/>
    </dgm:pt>
  </dgm:ptLst>
  <dgm:cxnLst>
    <dgm:cxn modelId="{DAB3A815-63AB-CD49-9A43-2BFB7EBF00B9}" srcId="{A08CF87E-4080-0940-9BC9-D03861F81051}" destId="{F4A281FF-AD0D-4A49-A3AD-8796C8F27502}" srcOrd="0" destOrd="0" parTransId="{92D30689-F2F4-CA46-AF8D-D999AC2B0F57}" sibTransId="{6B462422-4D79-EF45-8BC2-6930E024EB5F}"/>
    <dgm:cxn modelId="{2ED6082F-7168-AF46-B190-A5B16BDF6151}" type="presOf" srcId="{F4A281FF-AD0D-4A49-A3AD-8796C8F27502}" destId="{64D3C1C8-8A8A-3140-89C5-7C93C6153010}" srcOrd="1" destOrd="0" presId="urn:microsoft.com/office/officeart/2009/3/layout/HorizontalOrganizationChart"/>
    <dgm:cxn modelId="{7DA6413C-76D6-4D46-82AB-B4348686AF18}" type="presOf" srcId="{CD88616A-BAF2-D144-AF03-9D390AFD9149}" destId="{2FE25D50-E1EE-BA40-A7BD-7ACD133649A4}" srcOrd="0" destOrd="0" presId="urn:microsoft.com/office/officeart/2009/3/layout/HorizontalOrganizationChart"/>
    <dgm:cxn modelId="{6DC3D459-9067-A547-BFF0-37AD44D06A0A}" type="presOf" srcId="{1842B863-7366-FC4F-A26A-DC75EEACDA1E}" destId="{8CEEA11B-1E1B-154C-B79A-512790C9ED4B}" srcOrd="1" destOrd="0" presId="urn:microsoft.com/office/officeart/2009/3/layout/HorizontalOrganizationChart"/>
    <dgm:cxn modelId="{2A48D26E-78C8-0D4F-8558-91EDC616E625}" type="presOf" srcId="{F4A281FF-AD0D-4A49-A3AD-8796C8F27502}" destId="{3B74F37A-531E-A645-8FC3-B2B1DAF7FA9F}" srcOrd="0" destOrd="0" presId="urn:microsoft.com/office/officeart/2009/3/layout/HorizontalOrganizationChart"/>
    <dgm:cxn modelId="{5AE0C971-6358-1845-9666-761A77E9C13A}" srcId="{F4A281FF-AD0D-4A49-A3AD-8796C8F27502}" destId="{1842B863-7366-FC4F-A26A-DC75EEACDA1E}" srcOrd="1" destOrd="0" parTransId="{CD88616A-BAF2-D144-AF03-9D390AFD9149}" sibTransId="{0A3619FD-D0AD-444F-9EFB-684BF928D479}"/>
    <dgm:cxn modelId="{1D13138C-1919-5040-B79D-963BDEB3F594}" type="presOf" srcId="{D6D8FA8C-A098-8246-9CB1-844548DA6853}" destId="{0389CBB4-077A-7747-A765-B447C79D34EC}" srcOrd="0" destOrd="0" presId="urn:microsoft.com/office/officeart/2009/3/layout/HorizontalOrganizationChart"/>
    <dgm:cxn modelId="{0C9D0BC8-33FE-7E47-8134-2F541E6E7308}" type="presOf" srcId="{1842B863-7366-FC4F-A26A-DC75EEACDA1E}" destId="{95413918-B59F-8F46-A9CF-6A036202FCBB}" srcOrd="0" destOrd="0" presId="urn:microsoft.com/office/officeart/2009/3/layout/HorizontalOrganizationChart"/>
    <dgm:cxn modelId="{91B3A4CE-0E12-E742-B582-44AB13215C49}" type="presOf" srcId="{A08CF87E-4080-0940-9BC9-D03861F81051}" destId="{7B313AFC-E6CB-5F48-8952-410D0FA1A9D0}" srcOrd="0" destOrd="0" presId="urn:microsoft.com/office/officeart/2009/3/layout/HorizontalOrganizationChart"/>
    <dgm:cxn modelId="{4B0017DF-BC1F-9149-8FA3-0DE6100CEC28}" type="presOf" srcId="{D3DB77F1-3115-934E-8251-BE3EE45CACBA}" destId="{E027BC52-FF89-D949-8895-26549DBA7F64}" srcOrd="0" destOrd="0" presId="urn:microsoft.com/office/officeart/2009/3/layout/HorizontalOrganizationChart"/>
    <dgm:cxn modelId="{DB3B2AE2-FD94-9140-9F74-33A7075CC1FF}" srcId="{F4A281FF-AD0D-4A49-A3AD-8796C8F27502}" destId="{D3DB77F1-3115-934E-8251-BE3EE45CACBA}" srcOrd="0" destOrd="0" parTransId="{D6D8FA8C-A098-8246-9CB1-844548DA6853}" sibTransId="{804B640E-705E-EC48-9AFB-0C57FACDCB3B}"/>
    <dgm:cxn modelId="{DB3DF5E4-0E9A-C84D-8B8E-F87E6622C61A}" type="presOf" srcId="{D3DB77F1-3115-934E-8251-BE3EE45CACBA}" destId="{329FA3AC-AF2B-4A4A-83AA-12DA3FF31710}" srcOrd="1" destOrd="0" presId="urn:microsoft.com/office/officeart/2009/3/layout/HorizontalOrganizationChart"/>
    <dgm:cxn modelId="{E4D99765-0515-3540-BEB3-582B82DC2213}" type="presParOf" srcId="{7B313AFC-E6CB-5F48-8952-410D0FA1A9D0}" destId="{F7E2A61B-4C6F-C249-8D16-0DB6C0DAD585}" srcOrd="0" destOrd="0" presId="urn:microsoft.com/office/officeart/2009/3/layout/HorizontalOrganizationChart"/>
    <dgm:cxn modelId="{C6AF1823-5265-9F4F-B29D-CD9FB12D7268}" type="presParOf" srcId="{F7E2A61B-4C6F-C249-8D16-0DB6C0DAD585}" destId="{46617B76-94CC-5143-8E67-66B9BDDA0A66}" srcOrd="0" destOrd="0" presId="urn:microsoft.com/office/officeart/2009/3/layout/HorizontalOrganizationChart"/>
    <dgm:cxn modelId="{9975480C-BF18-4043-AEC7-77F0C86F4DB6}" type="presParOf" srcId="{46617B76-94CC-5143-8E67-66B9BDDA0A66}" destId="{3B74F37A-531E-A645-8FC3-B2B1DAF7FA9F}" srcOrd="0" destOrd="0" presId="urn:microsoft.com/office/officeart/2009/3/layout/HorizontalOrganizationChart"/>
    <dgm:cxn modelId="{D128BEE4-ED9D-2C4F-8DCD-D325505D5F0C}" type="presParOf" srcId="{46617B76-94CC-5143-8E67-66B9BDDA0A66}" destId="{64D3C1C8-8A8A-3140-89C5-7C93C6153010}" srcOrd="1" destOrd="0" presId="urn:microsoft.com/office/officeart/2009/3/layout/HorizontalOrganizationChart"/>
    <dgm:cxn modelId="{7F4B0B35-5939-DB44-BFD9-309230E57C25}" type="presParOf" srcId="{F7E2A61B-4C6F-C249-8D16-0DB6C0DAD585}" destId="{E934FA32-C46A-854A-9D5B-09553B6E5804}" srcOrd="1" destOrd="0" presId="urn:microsoft.com/office/officeart/2009/3/layout/HorizontalOrganizationChart"/>
    <dgm:cxn modelId="{3D1A7FDC-1F5F-D542-A579-5B436EC8F442}" type="presParOf" srcId="{E934FA32-C46A-854A-9D5B-09553B6E5804}" destId="{0389CBB4-077A-7747-A765-B447C79D34EC}" srcOrd="0" destOrd="0" presId="urn:microsoft.com/office/officeart/2009/3/layout/HorizontalOrganizationChart"/>
    <dgm:cxn modelId="{EBE4E5A9-9FA2-434A-ACC8-0998AB23314D}" type="presParOf" srcId="{E934FA32-C46A-854A-9D5B-09553B6E5804}" destId="{EBDC4D31-BE9C-3146-9027-C711E2DB4292}" srcOrd="1" destOrd="0" presId="urn:microsoft.com/office/officeart/2009/3/layout/HorizontalOrganizationChart"/>
    <dgm:cxn modelId="{3EF79A5C-6607-2E4E-85B8-1DB46CB9BE42}" type="presParOf" srcId="{EBDC4D31-BE9C-3146-9027-C711E2DB4292}" destId="{C3F6AED9-753B-D547-8F47-ED4D91030167}" srcOrd="0" destOrd="0" presId="urn:microsoft.com/office/officeart/2009/3/layout/HorizontalOrganizationChart"/>
    <dgm:cxn modelId="{BA31E443-C982-3F4B-BDF1-E733A7F1D7CA}" type="presParOf" srcId="{C3F6AED9-753B-D547-8F47-ED4D91030167}" destId="{E027BC52-FF89-D949-8895-26549DBA7F64}" srcOrd="0" destOrd="0" presId="urn:microsoft.com/office/officeart/2009/3/layout/HorizontalOrganizationChart"/>
    <dgm:cxn modelId="{1795FF5A-7EA2-B14B-8570-7C2400D3CA23}" type="presParOf" srcId="{C3F6AED9-753B-D547-8F47-ED4D91030167}" destId="{329FA3AC-AF2B-4A4A-83AA-12DA3FF31710}" srcOrd="1" destOrd="0" presId="urn:microsoft.com/office/officeart/2009/3/layout/HorizontalOrganizationChart"/>
    <dgm:cxn modelId="{C41DD740-A986-CB46-AB88-9269D10424A1}" type="presParOf" srcId="{EBDC4D31-BE9C-3146-9027-C711E2DB4292}" destId="{5EFD1499-E60F-A446-9600-70009655FA43}" srcOrd="1" destOrd="0" presId="urn:microsoft.com/office/officeart/2009/3/layout/HorizontalOrganizationChart"/>
    <dgm:cxn modelId="{91ADB882-3F5E-0545-9B0E-342C0918C0DD}" type="presParOf" srcId="{EBDC4D31-BE9C-3146-9027-C711E2DB4292}" destId="{20B524D6-EFF6-B344-A67B-54565C3C0807}" srcOrd="2" destOrd="0" presId="urn:microsoft.com/office/officeart/2009/3/layout/HorizontalOrganizationChart"/>
    <dgm:cxn modelId="{FEB79EC2-0FD3-F645-BA61-857D97B365F8}" type="presParOf" srcId="{E934FA32-C46A-854A-9D5B-09553B6E5804}" destId="{2FE25D50-E1EE-BA40-A7BD-7ACD133649A4}" srcOrd="2" destOrd="0" presId="urn:microsoft.com/office/officeart/2009/3/layout/HorizontalOrganizationChart"/>
    <dgm:cxn modelId="{DC4B2355-C944-C541-AFF9-36F9B2645664}" type="presParOf" srcId="{E934FA32-C46A-854A-9D5B-09553B6E5804}" destId="{2B2DDD99-D0C7-D64B-BB07-CE7B3517D038}" srcOrd="3" destOrd="0" presId="urn:microsoft.com/office/officeart/2009/3/layout/HorizontalOrganizationChart"/>
    <dgm:cxn modelId="{62E50106-8314-5F48-9004-186BD001C13E}" type="presParOf" srcId="{2B2DDD99-D0C7-D64B-BB07-CE7B3517D038}" destId="{BE85B4F1-B0EE-284E-9BD6-B220C0F562B3}" srcOrd="0" destOrd="0" presId="urn:microsoft.com/office/officeart/2009/3/layout/HorizontalOrganizationChart"/>
    <dgm:cxn modelId="{31CF6504-1104-EC4A-BBC7-DBA8CB740465}" type="presParOf" srcId="{BE85B4F1-B0EE-284E-9BD6-B220C0F562B3}" destId="{95413918-B59F-8F46-A9CF-6A036202FCBB}" srcOrd="0" destOrd="0" presId="urn:microsoft.com/office/officeart/2009/3/layout/HorizontalOrganizationChart"/>
    <dgm:cxn modelId="{BCB48000-957E-B144-8CE2-A847F33C9A99}" type="presParOf" srcId="{BE85B4F1-B0EE-284E-9BD6-B220C0F562B3}" destId="{8CEEA11B-1E1B-154C-B79A-512790C9ED4B}" srcOrd="1" destOrd="0" presId="urn:microsoft.com/office/officeart/2009/3/layout/HorizontalOrganizationChart"/>
    <dgm:cxn modelId="{57075371-1824-DA4E-9905-6A9D6641F3A4}" type="presParOf" srcId="{2B2DDD99-D0C7-D64B-BB07-CE7B3517D038}" destId="{40438F5C-A717-6A47-AF98-217399E608B1}" srcOrd="1" destOrd="0" presId="urn:microsoft.com/office/officeart/2009/3/layout/HorizontalOrganizationChart"/>
    <dgm:cxn modelId="{BEB0307C-BC43-DA49-A69B-1FB55F4957A2}" type="presParOf" srcId="{2B2DDD99-D0C7-D64B-BB07-CE7B3517D038}" destId="{15495870-1E46-1E4A-B920-1B7779C8124E}" srcOrd="2" destOrd="0" presId="urn:microsoft.com/office/officeart/2009/3/layout/HorizontalOrganizationChart"/>
    <dgm:cxn modelId="{CB525E0E-FFD6-954A-8700-BE6ECA244346}" type="presParOf" srcId="{F7E2A61B-4C6F-C249-8D16-0DB6C0DAD585}" destId="{C4DCE44F-AF73-E64E-8656-CD4AB3E216F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dgm:t>
        <a:bodyPr/>
        <a:lstStyle/>
        <a:p>
          <a:r>
            <a:rPr lang="zh-CN" altLang="en-US" sz="1400">
              <a:latin typeface="Microsoft YaHei" charset="-122"/>
              <a:ea typeface="Microsoft YaHei" charset="-122"/>
              <a:cs typeface="Microsoft YaHei" charset="-122"/>
            </a:rPr>
            <a:t>谁产生剩余价值</a:t>
          </a:r>
          <a:endParaRPr lang="zh-CN" altLang="en-US" sz="1400" dirty="0">
            <a:latin typeface="Microsoft YaHei" charset="-122"/>
            <a:ea typeface="Microsoft YaHei" charset="-122"/>
            <a:cs typeface="Microsoft YaHei" charset="-122"/>
          </a:endParaRP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solidFill>
          <a:srgbClr val="C00000"/>
        </a:solid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4B294C02-53B3-484E-AC3C-9CFC00A61422}" type="presOf" srcId="{EE120E20-53F1-1545-A513-0950653872C9}" destId="{4B8D2A6F-36C3-9F44-9D04-0E141B7877E0}" srcOrd="0" destOrd="0" presId="urn:microsoft.com/office/officeart/2009/3/layout/HorizontalOrganizationChart"/>
    <dgm:cxn modelId="{64B7A102-96CB-1B45-A6C0-DDDEBD0E8447}" type="presOf" srcId="{BC540F6D-4667-E742-AF54-6AF7271C2E37}" destId="{F241EB6E-687D-2F4A-8ED4-5AAA2EC7373B}" srcOrd="0" destOrd="0" presId="urn:microsoft.com/office/officeart/2009/3/layout/HorizontalOrganizationChart"/>
    <dgm:cxn modelId="{90213B05-E707-174E-9239-FA14EDF1CB8B}" srcId="{1842B863-7366-FC4F-A26A-DC75EEACDA1E}" destId="{EE120E20-53F1-1545-A513-0950653872C9}" srcOrd="2" destOrd="0" parTransId="{6DE3AB43-2568-6140-9B71-9EB7771D3CFA}" sibTransId="{1F346B6C-41AF-C14E-A7B6-860442D15341}"/>
    <dgm:cxn modelId="{10B03313-992B-2648-85A3-A8FFC8EC5BD9}" type="presOf" srcId="{80D99E21-3CE7-1547-94CE-72CD31C9544F}" destId="{318A2D60-04C4-6041-BF06-7FF6E1F02EF7}" srcOrd="0" destOrd="0" presId="urn:microsoft.com/office/officeart/2009/3/layout/HorizontalOrganizationChart"/>
    <dgm:cxn modelId="{DC496113-51B8-F741-BCEA-C5456EB97878}" type="presOf" srcId="{56441184-719C-A84C-B7C9-D422F24358B3}" destId="{7392DC8D-B4BF-4B4C-BB4F-B6B3D40341EF}" srcOrd="0" destOrd="0" presId="urn:microsoft.com/office/officeart/2009/3/layout/HorizontalOrganizationChart"/>
    <dgm:cxn modelId="{9E30BF13-D220-1345-BDCF-B8892801187A}" type="presOf" srcId="{1127C6FD-54E2-8B49-8589-B0C5AC44A9AA}" destId="{68DDBE5D-2297-F940-92C2-4F08146AAB00}" srcOrd="1" destOrd="0" presId="urn:microsoft.com/office/officeart/2009/3/layout/HorizontalOrganizationChart"/>
    <dgm:cxn modelId="{900AC81E-8E70-A14A-BEC2-331FA165F77D}" type="presOf" srcId="{F2A09CD7-957A-D440-8392-DEDB44396445}" destId="{59987C4A-2020-7441-8692-08F845B6E0B5}" srcOrd="0"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F740A03B-F868-2049-8E41-E637920628EB}" type="presOf" srcId="{A08CF87E-4080-0940-9BC9-D03861F81051}" destId="{7B313AFC-E6CB-5F48-8952-410D0FA1A9D0}" srcOrd="0"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166CA356-FEF8-2744-B2B6-53B751C43034}" type="presOf" srcId="{80D99E21-3CE7-1547-94CE-72CD31C9544F}" destId="{802B50B0-5301-A54D-92DC-E4BFB25286D7}" srcOrd="1" destOrd="0" presId="urn:microsoft.com/office/officeart/2009/3/layout/HorizontalOrganizationChart"/>
    <dgm:cxn modelId="{37BB4B5E-9B18-8145-AEA3-7A79EF87B40F}" type="presOf" srcId="{584E67B9-1627-0F49-8805-F1AFC0B05983}" destId="{8439AA7D-870A-554A-800D-B5F968D43FED}"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040CD466-8F53-CA42-A25F-F9579CA722C2}" type="presOf" srcId="{1127C6FD-54E2-8B49-8589-B0C5AC44A9AA}" destId="{87D12591-E24C-5647-AF85-6639318690A0}" srcOrd="0" destOrd="0" presId="urn:microsoft.com/office/officeart/2009/3/layout/HorizontalOrganizationChart"/>
    <dgm:cxn modelId="{ADB45D6E-6907-064A-A292-186A741F90EB}" type="presOf" srcId="{1842B863-7366-FC4F-A26A-DC75EEACDA1E}" destId="{FDDBA4E2-0D69-A844-8E3E-807F4C9042A8}" srcOrd="1" destOrd="0" presId="urn:microsoft.com/office/officeart/2009/3/layout/HorizontalOrganizationChart"/>
    <dgm:cxn modelId="{5AE0C971-6358-1845-9666-761A77E9C13A}" srcId="{A08CF87E-4080-0940-9BC9-D03861F81051}" destId="{1842B863-7366-FC4F-A26A-DC75EEACDA1E}" srcOrd="0" destOrd="0" parTransId="{CD88616A-BAF2-D144-AF03-9D390AFD9149}" sibTransId="{0A3619FD-D0AD-444F-9EFB-684BF928D479}"/>
    <dgm:cxn modelId="{1F03F975-E061-2F4E-838C-C6E0047697FF}" type="presOf" srcId="{DE485FA1-D6BE-634C-B90A-F01D0594BC07}" destId="{686E9887-3A4E-924C-BFD9-F5553E0F9333}" srcOrd="0" destOrd="0" presId="urn:microsoft.com/office/officeart/2009/3/layout/HorizontalOrganizationChart"/>
    <dgm:cxn modelId="{11371076-E150-6E43-9A0D-375FF5BEC70C}" type="presOf" srcId="{4FBBEAEC-08A8-CE48-BAF1-DF3D547339A7}" destId="{A3F23737-A3BD-944B-93C0-B4A977E6FAAC}" srcOrd="1" destOrd="0" presId="urn:microsoft.com/office/officeart/2009/3/layout/HorizontalOrganizationChart"/>
    <dgm:cxn modelId="{B6322D7E-784A-CA49-B6A3-D3D839642799}" type="presOf" srcId="{F2A09CD7-957A-D440-8392-DEDB44396445}" destId="{593561B4-DF1A-5542-B5F0-78CAF4BABC0C}" srcOrd="1" destOrd="0" presId="urn:microsoft.com/office/officeart/2009/3/layout/HorizontalOrganizationChart"/>
    <dgm:cxn modelId="{E2683B8B-E80F-1241-A6AF-7E14176186D5}" type="presOf" srcId="{2153E63C-DD18-4440-8E81-D59CE4F50305}" destId="{D6CF136A-EE45-4E4B-9D6F-70D22F6C4550}" srcOrd="0" destOrd="0" presId="urn:microsoft.com/office/officeart/2009/3/layout/HorizontalOrganizationChart"/>
    <dgm:cxn modelId="{B90B3B99-9671-A540-953D-34D7B5B13AC3}" type="presOf" srcId="{74E3657D-3997-684A-9E36-0466A0A68B84}" destId="{F8478611-32E9-5D4B-A70F-646DBCCE2564}" srcOrd="0" destOrd="0" presId="urn:microsoft.com/office/officeart/2009/3/layout/HorizontalOrganizationChart"/>
    <dgm:cxn modelId="{17FA7DBD-7EFB-994A-89B8-28C4603E46D4}" type="presOf" srcId="{1842B863-7366-FC4F-A26A-DC75EEACDA1E}" destId="{C9F8FAA3-EE20-7248-A8AC-6D2216FFE960}" srcOrd="0" destOrd="0" presId="urn:microsoft.com/office/officeart/2009/3/layout/HorizontalOrganizationChart"/>
    <dgm:cxn modelId="{8F4F55BE-EB7B-2E48-8820-84494C5F2765}" type="presOf" srcId="{4FBBEAEC-08A8-CE48-BAF1-DF3D547339A7}" destId="{814D0D46-E082-7647-B90D-E5C41A602001}" srcOrd="0" destOrd="0" presId="urn:microsoft.com/office/officeart/2009/3/layout/HorizontalOrganizationChart"/>
    <dgm:cxn modelId="{252AC9D5-5BED-F748-A216-F533866CDAA1}" type="presOf" srcId="{6DE3AB43-2568-6140-9B71-9EB7771D3CFA}" destId="{BBE43C03-5B79-484F-91AB-0C27885FD2C4}" srcOrd="0" destOrd="0" presId="urn:microsoft.com/office/officeart/2009/3/layout/HorizontalOrganizationChart"/>
    <dgm:cxn modelId="{FB80BED7-86FE-0C4D-A0CC-6E73CAB1EBAA}" type="presOf" srcId="{E3BA7BB6-4C15-FE47-BE8B-34FF8D92890E}" destId="{F038EEA8-506B-C946-9E62-D052B688C7D0}" srcOrd="0"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CC02B0E1-3FFC-5B4B-B6D7-F9EFE85326D2}" type="presOf" srcId="{EE120E20-53F1-1545-A513-0950653872C9}" destId="{D11BA6CF-3A26-6C45-8918-6A2D365B3C38}" srcOrd="1" destOrd="0" presId="urn:microsoft.com/office/officeart/2009/3/layout/HorizontalOrganizationChart"/>
    <dgm:cxn modelId="{881480E2-22EC-A749-AD2B-E53287BBFA11}" type="presOf" srcId="{BC540F6D-4667-E742-AF54-6AF7271C2E37}" destId="{0FD600FA-BED2-3A4C-A42B-19DDE9544CD6}" srcOrd="1" destOrd="0" presId="urn:microsoft.com/office/officeart/2009/3/layout/HorizontalOrganizationChart"/>
    <dgm:cxn modelId="{D06BB3E2-B174-2246-9A52-0C696185F68D}" srcId="{4FBBEAEC-08A8-CE48-BAF1-DF3D547339A7}" destId="{F2A09CD7-957A-D440-8392-DEDB44396445}" srcOrd="0" destOrd="0" parTransId="{56441184-719C-A84C-B7C9-D422F24358B3}" sibTransId="{33FB8FF2-5F93-514C-A1D4-F48DD5CE97AD}"/>
    <dgm:cxn modelId="{43C9DCF2-6F5B-6F41-BA48-53D3DA9660AC}" srcId="{950F82C2-0E15-5A47-AEBC-C01B79EEB8B2}" destId="{80D99E21-3CE7-1547-94CE-72CD31C9544F}" srcOrd="0" destOrd="0" parTransId="{2153E63C-DD18-4440-8E81-D59CE4F50305}" sibTransId="{94C664DC-CDC4-FE47-A24F-3F023DDFA025}"/>
    <dgm:cxn modelId="{CC6160F8-BFC1-344C-B2C8-A66C09B3DA8A}" type="presOf" srcId="{950F82C2-0E15-5A47-AEBC-C01B79EEB8B2}" destId="{02B3AAA3-D71A-F045-A642-AEEC53675195}" srcOrd="1" destOrd="0" presId="urn:microsoft.com/office/officeart/2009/3/layout/HorizontalOrganizationChart"/>
    <dgm:cxn modelId="{F46205FD-A56F-1741-AE06-7D1D95853937}" type="presOf" srcId="{950F82C2-0E15-5A47-AEBC-C01B79EEB8B2}" destId="{B45F81FE-B8CD-D543-A68E-A406A36B397E}" srcOrd="0" destOrd="0" presId="urn:microsoft.com/office/officeart/2009/3/layout/HorizontalOrganizationChart"/>
    <dgm:cxn modelId="{1CC2219F-2384-1A41-B793-65E41F93DF1C}" type="presParOf" srcId="{7B313AFC-E6CB-5F48-8952-410D0FA1A9D0}" destId="{1B5330AE-D701-4246-B4B9-CDFD5B143648}" srcOrd="0" destOrd="0" presId="urn:microsoft.com/office/officeart/2009/3/layout/HorizontalOrganizationChart"/>
    <dgm:cxn modelId="{DCF91023-4056-F94B-BCEC-95699B3BF513}" type="presParOf" srcId="{1B5330AE-D701-4246-B4B9-CDFD5B143648}" destId="{9A1F5C35-81B1-D441-86EC-99F960B1720A}" srcOrd="0" destOrd="0" presId="urn:microsoft.com/office/officeart/2009/3/layout/HorizontalOrganizationChart"/>
    <dgm:cxn modelId="{B1781798-38BD-704C-B165-E11F4E059D0A}" type="presParOf" srcId="{9A1F5C35-81B1-D441-86EC-99F960B1720A}" destId="{C9F8FAA3-EE20-7248-A8AC-6D2216FFE960}" srcOrd="0" destOrd="0" presId="urn:microsoft.com/office/officeart/2009/3/layout/HorizontalOrganizationChart"/>
    <dgm:cxn modelId="{22C98C59-1DC7-A84A-888E-1EB8C6514A6C}" type="presParOf" srcId="{9A1F5C35-81B1-D441-86EC-99F960B1720A}" destId="{FDDBA4E2-0D69-A844-8E3E-807F4C9042A8}" srcOrd="1" destOrd="0" presId="urn:microsoft.com/office/officeart/2009/3/layout/HorizontalOrganizationChart"/>
    <dgm:cxn modelId="{A9D713E1-2506-D040-83FF-2C3F1591784E}" type="presParOf" srcId="{1B5330AE-D701-4246-B4B9-CDFD5B143648}" destId="{26861134-C708-8645-AC1B-F89C791F3342}" srcOrd="1" destOrd="0" presId="urn:microsoft.com/office/officeart/2009/3/layout/HorizontalOrganizationChart"/>
    <dgm:cxn modelId="{AAC0167B-8295-4849-A6B7-7DEB45ED8E9C}" type="presParOf" srcId="{26861134-C708-8645-AC1B-F89C791F3342}" destId="{686E9887-3A4E-924C-BFD9-F5553E0F9333}" srcOrd="0" destOrd="0" presId="urn:microsoft.com/office/officeart/2009/3/layout/HorizontalOrganizationChart"/>
    <dgm:cxn modelId="{4323F0E9-1614-DA42-A698-3AF2E934580D}" type="presParOf" srcId="{26861134-C708-8645-AC1B-F89C791F3342}" destId="{8E08DFFA-7418-974B-83E0-A1494B3BC555}" srcOrd="1" destOrd="0" presId="urn:microsoft.com/office/officeart/2009/3/layout/HorizontalOrganizationChart"/>
    <dgm:cxn modelId="{962CDA28-DB27-2D4D-BF04-193D0C3FCDDA}" type="presParOf" srcId="{8E08DFFA-7418-974B-83E0-A1494B3BC555}" destId="{2A4C2FD4-1EB4-6844-8ED0-A6D8D9DFBC8C}" srcOrd="0" destOrd="0" presId="urn:microsoft.com/office/officeart/2009/3/layout/HorizontalOrganizationChart"/>
    <dgm:cxn modelId="{BF173772-900C-914F-824E-3721E3E13E3F}" type="presParOf" srcId="{2A4C2FD4-1EB4-6844-8ED0-A6D8D9DFBC8C}" destId="{814D0D46-E082-7647-B90D-E5C41A602001}" srcOrd="0" destOrd="0" presId="urn:microsoft.com/office/officeart/2009/3/layout/HorizontalOrganizationChart"/>
    <dgm:cxn modelId="{82F03434-671B-544F-BBB2-105DD13BA159}" type="presParOf" srcId="{2A4C2FD4-1EB4-6844-8ED0-A6D8D9DFBC8C}" destId="{A3F23737-A3BD-944B-93C0-B4A977E6FAAC}" srcOrd="1" destOrd="0" presId="urn:microsoft.com/office/officeart/2009/3/layout/HorizontalOrganizationChart"/>
    <dgm:cxn modelId="{5DCDF48E-911B-9840-A757-0A8EBCDA1F5F}" type="presParOf" srcId="{8E08DFFA-7418-974B-83E0-A1494B3BC555}" destId="{63EDA9A3-1E0B-5F45-9208-99CAB934974B}" srcOrd="1" destOrd="0" presId="urn:microsoft.com/office/officeart/2009/3/layout/HorizontalOrganizationChart"/>
    <dgm:cxn modelId="{5169FE4F-A610-4B45-9F26-44B9D1641A7E}" type="presParOf" srcId="{63EDA9A3-1E0B-5F45-9208-99CAB934974B}" destId="{7392DC8D-B4BF-4B4C-BB4F-B6B3D40341EF}" srcOrd="0" destOrd="0" presId="urn:microsoft.com/office/officeart/2009/3/layout/HorizontalOrganizationChart"/>
    <dgm:cxn modelId="{A4D337A3-F07C-2C4D-9760-B24E3197AC14}" type="presParOf" srcId="{63EDA9A3-1E0B-5F45-9208-99CAB934974B}" destId="{5700B0C8-6F89-E842-A03C-01C2F9387739}" srcOrd="1" destOrd="0" presId="urn:microsoft.com/office/officeart/2009/3/layout/HorizontalOrganizationChart"/>
    <dgm:cxn modelId="{F8A45B36-B92F-E645-8C8F-2AD799DB8C3C}" type="presParOf" srcId="{5700B0C8-6F89-E842-A03C-01C2F9387739}" destId="{C568FE87-7AA1-2A4F-9268-3312332FCCA9}" srcOrd="0" destOrd="0" presId="urn:microsoft.com/office/officeart/2009/3/layout/HorizontalOrganizationChart"/>
    <dgm:cxn modelId="{0CD996D6-4E93-8A4D-8EFF-13D60FA89D66}" type="presParOf" srcId="{C568FE87-7AA1-2A4F-9268-3312332FCCA9}" destId="{59987C4A-2020-7441-8692-08F845B6E0B5}" srcOrd="0" destOrd="0" presId="urn:microsoft.com/office/officeart/2009/3/layout/HorizontalOrganizationChart"/>
    <dgm:cxn modelId="{30A0D577-EB07-4C4D-97A9-DCCD864691C6}" type="presParOf" srcId="{C568FE87-7AA1-2A4F-9268-3312332FCCA9}" destId="{593561B4-DF1A-5542-B5F0-78CAF4BABC0C}" srcOrd="1" destOrd="0" presId="urn:microsoft.com/office/officeart/2009/3/layout/HorizontalOrganizationChart"/>
    <dgm:cxn modelId="{D55FD915-E686-D04F-A2EF-126A01B95E2F}" type="presParOf" srcId="{5700B0C8-6F89-E842-A03C-01C2F9387739}" destId="{5D7DD181-0860-2840-9D96-30227315D660}" srcOrd="1" destOrd="0" presId="urn:microsoft.com/office/officeart/2009/3/layout/HorizontalOrganizationChart"/>
    <dgm:cxn modelId="{D5C3E731-D0F3-6E44-BB0B-1596763F619C}" type="presParOf" srcId="{5700B0C8-6F89-E842-A03C-01C2F9387739}" destId="{893A8763-CD28-F445-A739-AC22D4279747}" srcOrd="2" destOrd="0" presId="urn:microsoft.com/office/officeart/2009/3/layout/HorizontalOrganizationChart"/>
    <dgm:cxn modelId="{614EFE45-DF19-6345-9C73-3A5F4843BF1B}" type="presParOf" srcId="{8E08DFFA-7418-974B-83E0-A1494B3BC555}" destId="{86E66B42-3EC2-0B46-824A-73E017E0803C}" srcOrd="2" destOrd="0" presId="urn:microsoft.com/office/officeart/2009/3/layout/HorizontalOrganizationChart"/>
    <dgm:cxn modelId="{F566531F-BA8F-084A-A146-F072888CCD6C}" type="presParOf" srcId="{26861134-C708-8645-AC1B-F89C791F3342}" destId="{8439AA7D-870A-554A-800D-B5F968D43FED}" srcOrd="2" destOrd="0" presId="urn:microsoft.com/office/officeart/2009/3/layout/HorizontalOrganizationChart"/>
    <dgm:cxn modelId="{22E5AF0E-7C7A-B748-B2A6-0CB042D81890}" type="presParOf" srcId="{26861134-C708-8645-AC1B-F89C791F3342}" destId="{D707F21D-2FD4-F44A-9DD4-3A4B3A01F13B}" srcOrd="3" destOrd="0" presId="urn:microsoft.com/office/officeart/2009/3/layout/HorizontalOrganizationChart"/>
    <dgm:cxn modelId="{7E4FA69C-4F23-EA4B-B049-2AF2D7E54C78}" type="presParOf" srcId="{D707F21D-2FD4-F44A-9DD4-3A4B3A01F13B}" destId="{F04B3D8B-39B1-9E43-9C34-D2E5391FEEFB}" srcOrd="0" destOrd="0" presId="urn:microsoft.com/office/officeart/2009/3/layout/HorizontalOrganizationChart"/>
    <dgm:cxn modelId="{F2A69DC9-C3A6-3948-9A48-A749EE2AC38E}" type="presParOf" srcId="{F04B3D8B-39B1-9E43-9C34-D2E5391FEEFB}" destId="{B45F81FE-B8CD-D543-A68E-A406A36B397E}" srcOrd="0" destOrd="0" presId="urn:microsoft.com/office/officeart/2009/3/layout/HorizontalOrganizationChart"/>
    <dgm:cxn modelId="{705E0E5E-808B-1D46-AF6A-60F41A74FEFD}" type="presParOf" srcId="{F04B3D8B-39B1-9E43-9C34-D2E5391FEEFB}" destId="{02B3AAA3-D71A-F045-A642-AEEC53675195}" srcOrd="1" destOrd="0" presId="urn:microsoft.com/office/officeart/2009/3/layout/HorizontalOrganizationChart"/>
    <dgm:cxn modelId="{FBC89ECF-D2E3-794F-9E0B-A3CD3D44F7F9}" type="presParOf" srcId="{D707F21D-2FD4-F44A-9DD4-3A4B3A01F13B}" destId="{308172C7-321B-3A44-8165-B40011A29AF2}" srcOrd="1" destOrd="0" presId="urn:microsoft.com/office/officeart/2009/3/layout/HorizontalOrganizationChart"/>
    <dgm:cxn modelId="{F7AE663F-75A5-9544-BD63-E6E8A6B9AA5F}" type="presParOf" srcId="{308172C7-321B-3A44-8165-B40011A29AF2}" destId="{D6CF136A-EE45-4E4B-9D6F-70D22F6C4550}" srcOrd="0" destOrd="0" presId="urn:microsoft.com/office/officeart/2009/3/layout/HorizontalOrganizationChart"/>
    <dgm:cxn modelId="{E28C53E3-C124-254A-9E80-B5DD8050FD6F}" type="presParOf" srcId="{308172C7-321B-3A44-8165-B40011A29AF2}" destId="{1ABF0037-79ED-EC45-A954-FA1D4C2FFFDF}" srcOrd="1" destOrd="0" presId="urn:microsoft.com/office/officeart/2009/3/layout/HorizontalOrganizationChart"/>
    <dgm:cxn modelId="{D1292758-5ACA-2E42-864F-10271E5584F0}" type="presParOf" srcId="{1ABF0037-79ED-EC45-A954-FA1D4C2FFFDF}" destId="{C6C901DB-BE5C-BA47-A290-2A9EB203FEE1}" srcOrd="0" destOrd="0" presId="urn:microsoft.com/office/officeart/2009/3/layout/HorizontalOrganizationChart"/>
    <dgm:cxn modelId="{612BAB46-2CD9-4346-9A2C-18307A4133C0}" type="presParOf" srcId="{C6C901DB-BE5C-BA47-A290-2A9EB203FEE1}" destId="{318A2D60-04C4-6041-BF06-7FF6E1F02EF7}" srcOrd="0" destOrd="0" presId="urn:microsoft.com/office/officeart/2009/3/layout/HorizontalOrganizationChart"/>
    <dgm:cxn modelId="{7B4D770C-0B37-3F46-A682-DCBCE3F93598}" type="presParOf" srcId="{C6C901DB-BE5C-BA47-A290-2A9EB203FEE1}" destId="{802B50B0-5301-A54D-92DC-E4BFB25286D7}" srcOrd="1" destOrd="0" presId="urn:microsoft.com/office/officeart/2009/3/layout/HorizontalOrganizationChart"/>
    <dgm:cxn modelId="{08F6CC4F-04F9-7C4A-8D27-23A384EAC55B}" type="presParOf" srcId="{1ABF0037-79ED-EC45-A954-FA1D4C2FFFDF}" destId="{8E828C0D-0A21-AC4C-9A2E-8481EA5408D4}" srcOrd="1" destOrd="0" presId="urn:microsoft.com/office/officeart/2009/3/layout/HorizontalOrganizationChart"/>
    <dgm:cxn modelId="{62106B59-1AC5-CB4F-88D8-3D6B76D1F4DC}" type="presParOf" srcId="{1ABF0037-79ED-EC45-A954-FA1D4C2FFFDF}" destId="{52306AD5-B8CF-E947-9396-56F6E5F06A94}" srcOrd="2" destOrd="0" presId="urn:microsoft.com/office/officeart/2009/3/layout/HorizontalOrganizationChart"/>
    <dgm:cxn modelId="{9BA771D4-B5F0-024D-8A24-D655C53372F5}" type="presParOf" srcId="{308172C7-321B-3A44-8165-B40011A29AF2}" destId="{F8478611-32E9-5D4B-A70F-646DBCCE2564}" srcOrd="2" destOrd="0" presId="urn:microsoft.com/office/officeart/2009/3/layout/HorizontalOrganizationChart"/>
    <dgm:cxn modelId="{230BAC97-2EEC-0047-A76D-91B6EC9FC124}" type="presParOf" srcId="{308172C7-321B-3A44-8165-B40011A29AF2}" destId="{0D30EEB2-A740-644D-A78D-BCEA0AD5D1ED}" srcOrd="3" destOrd="0" presId="urn:microsoft.com/office/officeart/2009/3/layout/HorizontalOrganizationChart"/>
    <dgm:cxn modelId="{1846BA93-9863-7543-A056-9725485A5037}" type="presParOf" srcId="{0D30EEB2-A740-644D-A78D-BCEA0AD5D1ED}" destId="{DB4CBF3A-DAC0-C642-8F4F-D193BF9C740F}" srcOrd="0" destOrd="0" presId="urn:microsoft.com/office/officeart/2009/3/layout/HorizontalOrganizationChart"/>
    <dgm:cxn modelId="{31A311D7-D642-2D44-8E7A-C6ECC56725D6}" type="presParOf" srcId="{DB4CBF3A-DAC0-C642-8F4F-D193BF9C740F}" destId="{F241EB6E-687D-2F4A-8ED4-5AAA2EC7373B}" srcOrd="0" destOrd="0" presId="urn:microsoft.com/office/officeart/2009/3/layout/HorizontalOrganizationChart"/>
    <dgm:cxn modelId="{488B7DB7-C508-584B-85C3-D0085DAF5C2B}" type="presParOf" srcId="{DB4CBF3A-DAC0-C642-8F4F-D193BF9C740F}" destId="{0FD600FA-BED2-3A4C-A42B-19DDE9544CD6}" srcOrd="1" destOrd="0" presId="urn:microsoft.com/office/officeart/2009/3/layout/HorizontalOrganizationChart"/>
    <dgm:cxn modelId="{7931610D-A29E-8E4B-B046-D07546052432}" type="presParOf" srcId="{0D30EEB2-A740-644D-A78D-BCEA0AD5D1ED}" destId="{432D1092-084E-DD47-A156-05B4484D02B1}" srcOrd="1" destOrd="0" presId="urn:microsoft.com/office/officeart/2009/3/layout/HorizontalOrganizationChart"/>
    <dgm:cxn modelId="{7A33FEAE-1637-DD42-A248-3A29A0CDE8AF}" type="presParOf" srcId="{0D30EEB2-A740-644D-A78D-BCEA0AD5D1ED}" destId="{A025C56C-9EE7-9845-9B71-75B9ED23D65B}" srcOrd="2" destOrd="0" presId="urn:microsoft.com/office/officeart/2009/3/layout/HorizontalOrganizationChart"/>
    <dgm:cxn modelId="{4661898B-B564-374E-8351-04952CA35D0B}" type="presParOf" srcId="{308172C7-321B-3A44-8165-B40011A29AF2}" destId="{F038EEA8-506B-C946-9E62-D052B688C7D0}" srcOrd="4" destOrd="0" presId="urn:microsoft.com/office/officeart/2009/3/layout/HorizontalOrganizationChart"/>
    <dgm:cxn modelId="{71C5DF14-217A-8A40-8D9C-F76A73008284}" type="presParOf" srcId="{308172C7-321B-3A44-8165-B40011A29AF2}" destId="{4C548441-E964-AE47-9F12-885AEED6A407}" srcOrd="5" destOrd="0" presId="urn:microsoft.com/office/officeart/2009/3/layout/HorizontalOrganizationChart"/>
    <dgm:cxn modelId="{364F78DC-26CE-3C42-951E-A1B62499842C}" type="presParOf" srcId="{4C548441-E964-AE47-9F12-885AEED6A407}" destId="{BB0177D9-A0FE-874C-9548-29924AEEF9A6}" srcOrd="0" destOrd="0" presId="urn:microsoft.com/office/officeart/2009/3/layout/HorizontalOrganizationChart"/>
    <dgm:cxn modelId="{B8A3460B-68A2-6E49-B480-396579321B93}" type="presParOf" srcId="{BB0177D9-A0FE-874C-9548-29924AEEF9A6}" destId="{87D12591-E24C-5647-AF85-6639318690A0}" srcOrd="0" destOrd="0" presId="urn:microsoft.com/office/officeart/2009/3/layout/HorizontalOrganizationChart"/>
    <dgm:cxn modelId="{94BB5D19-0A3F-3248-A824-8C94644FF6BC}" type="presParOf" srcId="{BB0177D9-A0FE-874C-9548-29924AEEF9A6}" destId="{68DDBE5D-2297-F940-92C2-4F08146AAB00}" srcOrd="1" destOrd="0" presId="urn:microsoft.com/office/officeart/2009/3/layout/HorizontalOrganizationChart"/>
    <dgm:cxn modelId="{2D75DF85-F5BB-C146-99C3-80ED05E5BF5B}" type="presParOf" srcId="{4C548441-E964-AE47-9F12-885AEED6A407}" destId="{48C364B8-6591-0A42-B4AA-DE34F3C9CEF7}" srcOrd="1" destOrd="0" presId="urn:microsoft.com/office/officeart/2009/3/layout/HorizontalOrganizationChart"/>
    <dgm:cxn modelId="{C587EE51-F9B2-9549-9BAD-DE53CC463A81}" type="presParOf" srcId="{4C548441-E964-AE47-9F12-885AEED6A407}" destId="{6B9602AC-D726-9747-8DD2-D59DBC2BAFDC}" srcOrd="2" destOrd="0" presId="urn:microsoft.com/office/officeart/2009/3/layout/HorizontalOrganizationChart"/>
    <dgm:cxn modelId="{B8C80122-F12D-7D42-8F99-455AC582DE30}" type="presParOf" srcId="{D707F21D-2FD4-F44A-9DD4-3A4B3A01F13B}" destId="{2D513522-CA4B-2D49-885D-67318E28CA63}" srcOrd="2" destOrd="0" presId="urn:microsoft.com/office/officeart/2009/3/layout/HorizontalOrganizationChart"/>
    <dgm:cxn modelId="{E4BE1D0F-C95E-304C-9486-7BD2B13BD2FE}" type="presParOf" srcId="{26861134-C708-8645-AC1B-F89C791F3342}" destId="{BBE43C03-5B79-484F-91AB-0C27885FD2C4}" srcOrd="4" destOrd="0" presId="urn:microsoft.com/office/officeart/2009/3/layout/HorizontalOrganizationChart"/>
    <dgm:cxn modelId="{C410D9A9-93C7-D444-B3D2-29A5FC077AA3}" type="presParOf" srcId="{26861134-C708-8645-AC1B-F89C791F3342}" destId="{4DB8485B-8DFF-6143-BABD-C3FB3FC06C6E}" srcOrd="5" destOrd="0" presId="urn:microsoft.com/office/officeart/2009/3/layout/HorizontalOrganizationChart"/>
    <dgm:cxn modelId="{091934F0-6EC2-204D-9F0C-E57673A3E203}" type="presParOf" srcId="{4DB8485B-8DFF-6143-BABD-C3FB3FC06C6E}" destId="{960DC1E0-BDC3-8041-B8CD-DC8834155ECC}" srcOrd="0" destOrd="0" presId="urn:microsoft.com/office/officeart/2009/3/layout/HorizontalOrganizationChart"/>
    <dgm:cxn modelId="{F951E96C-8C7F-A547-87EE-A858F37E3183}" type="presParOf" srcId="{960DC1E0-BDC3-8041-B8CD-DC8834155ECC}" destId="{4B8D2A6F-36C3-9F44-9D04-0E141B7877E0}" srcOrd="0" destOrd="0" presId="urn:microsoft.com/office/officeart/2009/3/layout/HorizontalOrganizationChart"/>
    <dgm:cxn modelId="{64937961-EE45-3D4D-8242-CEAD249F0ACC}" type="presParOf" srcId="{960DC1E0-BDC3-8041-B8CD-DC8834155ECC}" destId="{D11BA6CF-3A26-6C45-8918-6A2D365B3C38}" srcOrd="1" destOrd="0" presId="urn:microsoft.com/office/officeart/2009/3/layout/HorizontalOrganizationChart"/>
    <dgm:cxn modelId="{E4F1FCDA-E48D-184F-8BE7-850B6525418A}" type="presParOf" srcId="{4DB8485B-8DFF-6143-BABD-C3FB3FC06C6E}" destId="{0B73A63E-9EA5-514C-A63C-85F216C2542E}" srcOrd="1" destOrd="0" presId="urn:microsoft.com/office/officeart/2009/3/layout/HorizontalOrganizationChart"/>
    <dgm:cxn modelId="{E7DBB810-C095-8242-8EFC-D24EF02E457E}" type="presParOf" srcId="{4DB8485B-8DFF-6143-BABD-C3FB3FC06C6E}" destId="{93F00BFF-43DC-1E47-9ECA-06523C39019F}" srcOrd="2" destOrd="0" presId="urn:microsoft.com/office/officeart/2009/3/layout/HorizontalOrganizationChart"/>
    <dgm:cxn modelId="{9A767FDC-5D54-7A4F-A530-0D6B68458967}"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solidFill>
          <a:srgbClr val="C00000"/>
        </a:solid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90213B05-E707-174E-9239-FA14EDF1CB8B}" srcId="{1842B863-7366-FC4F-A26A-DC75EEACDA1E}" destId="{EE120E20-53F1-1545-A513-0950653872C9}" srcOrd="2" destOrd="0" parTransId="{6DE3AB43-2568-6140-9B71-9EB7771D3CFA}" sibTransId="{1F346B6C-41AF-C14E-A7B6-860442D15341}"/>
    <dgm:cxn modelId="{C7038D07-A8ED-714D-810C-21C7C0D266E0}" type="presOf" srcId="{1842B863-7366-FC4F-A26A-DC75EEACDA1E}" destId="{FDDBA4E2-0D69-A844-8E3E-807F4C9042A8}" srcOrd="1" destOrd="0" presId="urn:microsoft.com/office/officeart/2009/3/layout/HorizontalOrganizationChart"/>
    <dgm:cxn modelId="{A6722814-5B03-A348-BE11-1847A4938ED3}" type="presOf" srcId="{6DE3AB43-2568-6140-9B71-9EB7771D3CFA}" destId="{BBE43C03-5B79-484F-91AB-0C27885FD2C4}" srcOrd="0" destOrd="0" presId="urn:microsoft.com/office/officeart/2009/3/layout/HorizontalOrganizationChart"/>
    <dgm:cxn modelId="{5FE0EC1D-CE98-864E-A73E-29C89B4CC41F}" type="presOf" srcId="{950F82C2-0E15-5A47-AEBC-C01B79EEB8B2}" destId="{B45F81FE-B8CD-D543-A68E-A406A36B397E}" srcOrd="0" destOrd="0" presId="urn:microsoft.com/office/officeart/2009/3/layout/HorizontalOrganizationChart"/>
    <dgm:cxn modelId="{771A3D20-A64A-9C42-8A29-7DBC8A468807}" type="presOf" srcId="{BC540F6D-4667-E742-AF54-6AF7271C2E37}" destId="{0FD600FA-BED2-3A4C-A42B-19DDE9544CD6}" srcOrd="1"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B7472B34-189A-1B45-949D-893993FDE49D}" type="presOf" srcId="{56441184-719C-A84C-B7C9-D422F24358B3}" destId="{7392DC8D-B4BF-4B4C-BB4F-B6B3D40341EF}" srcOrd="0"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CC3C524D-D6C3-3541-98A0-72D5A2458F8C}" type="presOf" srcId="{BC540F6D-4667-E742-AF54-6AF7271C2E37}" destId="{F241EB6E-687D-2F4A-8ED4-5AAA2EC7373B}" srcOrd="0" destOrd="0" presId="urn:microsoft.com/office/officeart/2009/3/layout/HorizontalOrganizationChart"/>
    <dgm:cxn modelId="{63808A51-256F-2244-A47B-815A158C1003}" type="presOf" srcId="{80D99E21-3CE7-1547-94CE-72CD31C9544F}" destId="{318A2D60-04C4-6041-BF06-7FF6E1F02EF7}"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77975367-67E3-F34C-B021-62340A710F66}" type="presOf" srcId="{950F82C2-0E15-5A47-AEBC-C01B79EEB8B2}" destId="{02B3AAA3-D71A-F045-A642-AEEC53675195}" srcOrd="1" destOrd="0" presId="urn:microsoft.com/office/officeart/2009/3/layout/HorizontalOrganizationChart"/>
    <dgm:cxn modelId="{732E0870-869E-344C-B58B-2448FF37BF8E}" type="presOf" srcId="{2153E63C-DD18-4440-8E81-D59CE4F50305}" destId="{D6CF136A-EE45-4E4B-9D6F-70D22F6C4550}" srcOrd="0" destOrd="0" presId="urn:microsoft.com/office/officeart/2009/3/layout/HorizontalOrganizationChart"/>
    <dgm:cxn modelId="{5AE0C971-6358-1845-9666-761A77E9C13A}" srcId="{A08CF87E-4080-0940-9BC9-D03861F81051}" destId="{1842B863-7366-FC4F-A26A-DC75EEACDA1E}" srcOrd="0" destOrd="0" parTransId="{CD88616A-BAF2-D144-AF03-9D390AFD9149}" sibTransId="{0A3619FD-D0AD-444F-9EFB-684BF928D479}"/>
    <dgm:cxn modelId="{505F5772-4B24-1B40-8E02-0FE5DA1B7293}" type="presOf" srcId="{80D99E21-3CE7-1547-94CE-72CD31C9544F}" destId="{802B50B0-5301-A54D-92DC-E4BFB25286D7}" srcOrd="1" destOrd="0" presId="urn:microsoft.com/office/officeart/2009/3/layout/HorizontalOrganizationChart"/>
    <dgm:cxn modelId="{D1D55D77-09F7-E749-A34A-831DAE0D2A85}" type="presOf" srcId="{1842B863-7366-FC4F-A26A-DC75EEACDA1E}" destId="{C9F8FAA3-EE20-7248-A8AC-6D2216FFE960}" srcOrd="0" destOrd="0" presId="urn:microsoft.com/office/officeart/2009/3/layout/HorizontalOrganizationChart"/>
    <dgm:cxn modelId="{DBDC977B-9C27-5349-9C25-27CECF89B0D1}" type="presOf" srcId="{F2A09CD7-957A-D440-8392-DEDB44396445}" destId="{593561B4-DF1A-5542-B5F0-78CAF4BABC0C}" srcOrd="1" destOrd="0" presId="urn:microsoft.com/office/officeart/2009/3/layout/HorizontalOrganizationChart"/>
    <dgm:cxn modelId="{4C86838C-9D76-314E-85BA-E0499F5FE14C}" type="presOf" srcId="{EE120E20-53F1-1545-A513-0950653872C9}" destId="{D11BA6CF-3A26-6C45-8918-6A2D365B3C38}" srcOrd="1" destOrd="0" presId="urn:microsoft.com/office/officeart/2009/3/layout/HorizontalOrganizationChart"/>
    <dgm:cxn modelId="{FF78D38C-DF2E-D944-9049-8BE9050B9C13}" type="presOf" srcId="{1127C6FD-54E2-8B49-8589-B0C5AC44A9AA}" destId="{68DDBE5D-2297-F940-92C2-4F08146AAB00}" srcOrd="1" destOrd="0" presId="urn:microsoft.com/office/officeart/2009/3/layout/HorizontalOrganizationChart"/>
    <dgm:cxn modelId="{29DC9CAC-01A0-1E42-8BF6-758C8D98A76C}" type="presOf" srcId="{1127C6FD-54E2-8B49-8589-B0C5AC44A9AA}" destId="{87D12591-E24C-5647-AF85-6639318690A0}" srcOrd="0" destOrd="0" presId="urn:microsoft.com/office/officeart/2009/3/layout/HorizontalOrganizationChart"/>
    <dgm:cxn modelId="{1C404FB9-FC47-404A-8988-2EE58EBE53F7}" type="presOf" srcId="{EE120E20-53F1-1545-A513-0950653872C9}" destId="{4B8D2A6F-36C3-9F44-9D04-0E141B7877E0}" srcOrd="0" destOrd="0" presId="urn:microsoft.com/office/officeart/2009/3/layout/HorizontalOrganizationChart"/>
    <dgm:cxn modelId="{D69B0ABB-3ACF-9A42-A11C-AD640F80FF7A}" type="presOf" srcId="{74E3657D-3997-684A-9E36-0466A0A68B84}" destId="{F8478611-32E9-5D4B-A70F-646DBCCE2564}" srcOrd="0" destOrd="0" presId="urn:microsoft.com/office/officeart/2009/3/layout/HorizontalOrganizationChart"/>
    <dgm:cxn modelId="{50537FD3-4D75-914C-8554-45B172EE7F40}" type="presOf" srcId="{4FBBEAEC-08A8-CE48-BAF1-DF3D547339A7}" destId="{814D0D46-E082-7647-B90D-E5C41A602001}" srcOrd="0" destOrd="0" presId="urn:microsoft.com/office/officeart/2009/3/layout/HorizontalOrganizationChart"/>
    <dgm:cxn modelId="{6FB716D4-511E-7A4A-A3FA-4F748E26155D}" type="presOf" srcId="{F2A09CD7-957A-D440-8392-DEDB44396445}" destId="{59987C4A-2020-7441-8692-08F845B6E0B5}" srcOrd="0" destOrd="0" presId="urn:microsoft.com/office/officeart/2009/3/layout/HorizontalOrganizationChart"/>
    <dgm:cxn modelId="{736A07D8-577B-E347-9805-7AC70EE7AF83}" type="presOf" srcId="{DE485FA1-D6BE-634C-B90A-F01D0594BC07}" destId="{686E9887-3A4E-924C-BFD9-F5553E0F9333}" srcOrd="0"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D06BB3E2-B174-2246-9A52-0C696185F68D}" srcId="{4FBBEAEC-08A8-CE48-BAF1-DF3D547339A7}" destId="{F2A09CD7-957A-D440-8392-DEDB44396445}" srcOrd="0" destOrd="0" parTransId="{56441184-719C-A84C-B7C9-D422F24358B3}" sibTransId="{33FB8FF2-5F93-514C-A1D4-F48DD5CE97AD}"/>
    <dgm:cxn modelId="{4B3747E7-6C9E-B84F-B702-A1CC4E6A26CC}" type="presOf" srcId="{584E67B9-1627-0F49-8805-F1AFC0B05983}" destId="{8439AA7D-870A-554A-800D-B5F968D43FED}" srcOrd="0" destOrd="0" presId="urn:microsoft.com/office/officeart/2009/3/layout/HorizontalOrganizationChart"/>
    <dgm:cxn modelId="{4FF299E9-874F-4E40-A22C-C697E652656A}" type="presOf" srcId="{A08CF87E-4080-0940-9BC9-D03861F81051}" destId="{7B313AFC-E6CB-5F48-8952-410D0FA1A9D0}" srcOrd="0"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D2D49CFD-6B6F-064A-9BC3-0966579B4619}" type="presOf" srcId="{E3BA7BB6-4C15-FE47-BE8B-34FF8D92890E}" destId="{F038EEA8-506B-C946-9E62-D052B688C7D0}" srcOrd="0" destOrd="0" presId="urn:microsoft.com/office/officeart/2009/3/layout/HorizontalOrganizationChart"/>
    <dgm:cxn modelId="{3E3261FF-E9DB-BF45-8CEC-7AA7F81399A3}" type="presOf" srcId="{4FBBEAEC-08A8-CE48-BAF1-DF3D547339A7}" destId="{A3F23737-A3BD-944B-93C0-B4A977E6FAAC}" srcOrd="1" destOrd="0" presId="urn:microsoft.com/office/officeart/2009/3/layout/HorizontalOrganizationChart"/>
    <dgm:cxn modelId="{76E78DBC-2786-1A43-8B03-6E2016B20C0B}" type="presParOf" srcId="{7B313AFC-E6CB-5F48-8952-410D0FA1A9D0}" destId="{1B5330AE-D701-4246-B4B9-CDFD5B143648}" srcOrd="0" destOrd="0" presId="urn:microsoft.com/office/officeart/2009/3/layout/HorizontalOrganizationChart"/>
    <dgm:cxn modelId="{A3F10A56-9B23-4941-B012-160BD1E597EA}" type="presParOf" srcId="{1B5330AE-D701-4246-B4B9-CDFD5B143648}" destId="{9A1F5C35-81B1-D441-86EC-99F960B1720A}" srcOrd="0" destOrd="0" presId="urn:microsoft.com/office/officeart/2009/3/layout/HorizontalOrganizationChart"/>
    <dgm:cxn modelId="{ECA3C04E-513A-1349-B8A0-7498BC5FF8F2}" type="presParOf" srcId="{9A1F5C35-81B1-D441-86EC-99F960B1720A}" destId="{C9F8FAA3-EE20-7248-A8AC-6D2216FFE960}" srcOrd="0" destOrd="0" presId="urn:microsoft.com/office/officeart/2009/3/layout/HorizontalOrganizationChart"/>
    <dgm:cxn modelId="{620A4B23-5754-E04E-A152-29F1CBDB6A32}" type="presParOf" srcId="{9A1F5C35-81B1-D441-86EC-99F960B1720A}" destId="{FDDBA4E2-0D69-A844-8E3E-807F4C9042A8}" srcOrd="1" destOrd="0" presId="urn:microsoft.com/office/officeart/2009/3/layout/HorizontalOrganizationChart"/>
    <dgm:cxn modelId="{36E9F126-A576-A345-98C3-7FDBBFECBC63}" type="presParOf" srcId="{1B5330AE-D701-4246-B4B9-CDFD5B143648}" destId="{26861134-C708-8645-AC1B-F89C791F3342}" srcOrd="1" destOrd="0" presId="urn:microsoft.com/office/officeart/2009/3/layout/HorizontalOrganizationChart"/>
    <dgm:cxn modelId="{C2CE532E-3B76-8443-B9C4-704C72589B0C}" type="presParOf" srcId="{26861134-C708-8645-AC1B-F89C791F3342}" destId="{686E9887-3A4E-924C-BFD9-F5553E0F9333}" srcOrd="0" destOrd="0" presId="urn:microsoft.com/office/officeart/2009/3/layout/HorizontalOrganizationChart"/>
    <dgm:cxn modelId="{8D12E5A5-B0FB-E94C-9937-5D9C981A8602}" type="presParOf" srcId="{26861134-C708-8645-AC1B-F89C791F3342}" destId="{8E08DFFA-7418-974B-83E0-A1494B3BC555}" srcOrd="1" destOrd="0" presId="urn:microsoft.com/office/officeart/2009/3/layout/HorizontalOrganizationChart"/>
    <dgm:cxn modelId="{C51B0FA7-6184-1C40-8F57-F4FC29633982}" type="presParOf" srcId="{8E08DFFA-7418-974B-83E0-A1494B3BC555}" destId="{2A4C2FD4-1EB4-6844-8ED0-A6D8D9DFBC8C}" srcOrd="0" destOrd="0" presId="urn:microsoft.com/office/officeart/2009/3/layout/HorizontalOrganizationChart"/>
    <dgm:cxn modelId="{025F2068-416C-2646-84D1-0B26D92D9F7A}" type="presParOf" srcId="{2A4C2FD4-1EB4-6844-8ED0-A6D8D9DFBC8C}" destId="{814D0D46-E082-7647-B90D-E5C41A602001}" srcOrd="0" destOrd="0" presId="urn:microsoft.com/office/officeart/2009/3/layout/HorizontalOrganizationChart"/>
    <dgm:cxn modelId="{294B235D-7F9E-9847-8669-DE03E0BEC97C}" type="presParOf" srcId="{2A4C2FD4-1EB4-6844-8ED0-A6D8D9DFBC8C}" destId="{A3F23737-A3BD-944B-93C0-B4A977E6FAAC}" srcOrd="1" destOrd="0" presId="urn:microsoft.com/office/officeart/2009/3/layout/HorizontalOrganizationChart"/>
    <dgm:cxn modelId="{5C927E41-8BA7-3F4F-8DF0-7C8D8BB5BC10}" type="presParOf" srcId="{8E08DFFA-7418-974B-83E0-A1494B3BC555}" destId="{63EDA9A3-1E0B-5F45-9208-99CAB934974B}" srcOrd="1" destOrd="0" presId="urn:microsoft.com/office/officeart/2009/3/layout/HorizontalOrganizationChart"/>
    <dgm:cxn modelId="{34136BDA-FEC4-4C4C-903A-BD8842B597BE}" type="presParOf" srcId="{63EDA9A3-1E0B-5F45-9208-99CAB934974B}" destId="{7392DC8D-B4BF-4B4C-BB4F-B6B3D40341EF}" srcOrd="0" destOrd="0" presId="urn:microsoft.com/office/officeart/2009/3/layout/HorizontalOrganizationChart"/>
    <dgm:cxn modelId="{5A130600-AC92-9C49-9B12-15F9379F18D2}" type="presParOf" srcId="{63EDA9A3-1E0B-5F45-9208-99CAB934974B}" destId="{5700B0C8-6F89-E842-A03C-01C2F9387739}" srcOrd="1" destOrd="0" presId="urn:microsoft.com/office/officeart/2009/3/layout/HorizontalOrganizationChart"/>
    <dgm:cxn modelId="{9211AACF-EB5C-DB4F-8CD2-EAC481E32594}" type="presParOf" srcId="{5700B0C8-6F89-E842-A03C-01C2F9387739}" destId="{C568FE87-7AA1-2A4F-9268-3312332FCCA9}" srcOrd="0" destOrd="0" presId="urn:microsoft.com/office/officeart/2009/3/layout/HorizontalOrganizationChart"/>
    <dgm:cxn modelId="{5F3E25F2-57A0-CA40-A9C9-1391E7719269}" type="presParOf" srcId="{C568FE87-7AA1-2A4F-9268-3312332FCCA9}" destId="{59987C4A-2020-7441-8692-08F845B6E0B5}" srcOrd="0" destOrd="0" presId="urn:microsoft.com/office/officeart/2009/3/layout/HorizontalOrganizationChart"/>
    <dgm:cxn modelId="{C66C7A30-3212-144C-8D11-2A6287CE7204}" type="presParOf" srcId="{C568FE87-7AA1-2A4F-9268-3312332FCCA9}" destId="{593561B4-DF1A-5542-B5F0-78CAF4BABC0C}" srcOrd="1" destOrd="0" presId="urn:microsoft.com/office/officeart/2009/3/layout/HorizontalOrganizationChart"/>
    <dgm:cxn modelId="{2B8FDD4F-4236-7846-9F49-3061A141BB28}" type="presParOf" srcId="{5700B0C8-6F89-E842-A03C-01C2F9387739}" destId="{5D7DD181-0860-2840-9D96-30227315D660}" srcOrd="1" destOrd="0" presId="urn:microsoft.com/office/officeart/2009/3/layout/HorizontalOrganizationChart"/>
    <dgm:cxn modelId="{6E3F0E40-6F2D-AB45-B0C6-039760C6D836}" type="presParOf" srcId="{5700B0C8-6F89-E842-A03C-01C2F9387739}" destId="{893A8763-CD28-F445-A739-AC22D4279747}" srcOrd="2" destOrd="0" presId="urn:microsoft.com/office/officeart/2009/3/layout/HorizontalOrganizationChart"/>
    <dgm:cxn modelId="{A3D0255B-8410-E846-AA6B-14FF512C790B}" type="presParOf" srcId="{8E08DFFA-7418-974B-83E0-A1494B3BC555}" destId="{86E66B42-3EC2-0B46-824A-73E017E0803C}" srcOrd="2" destOrd="0" presId="urn:microsoft.com/office/officeart/2009/3/layout/HorizontalOrganizationChart"/>
    <dgm:cxn modelId="{A72A92AD-2870-424D-B316-DE98E445BC95}" type="presParOf" srcId="{26861134-C708-8645-AC1B-F89C791F3342}" destId="{8439AA7D-870A-554A-800D-B5F968D43FED}" srcOrd="2" destOrd="0" presId="urn:microsoft.com/office/officeart/2009/3/layout/HorizontalOrganizationChart"/>
    <dgm:cxn modelId="{CFC0BE50-8903-A442-BE9B-E73686DC2785}" type="presParOf" srcId="{26861134-C708-8645-AC1B-F89C791F3342}" destId="{D707F21D-2FD4-F44A-9DD4-3A4B3A01F13B}" srcOrd="3" destOrd="0" presId="urn:microsoft.com/office/officeart/2009/3/layout/HorizontalOrganizationChart"/>
    <dgm:cxn modelId="{C476F86F-1977-FA49-913C-32DEA48D965B}" type="presParOf" srcId="{D707F21D-2FD4-F44A-9DD4-3A4B3A01F13B}" destId="{F04B3D8B-39B1-9E43-9C34-D2E5391FEEFB}" srcOrd="0" destOrd="0" presId="urn:microsoft.com/office/officeart/2009/3/layout/HorizontalOrganizationChart"/>
    <dgm:cxn modelId="{49A4BC16-1EC0-B743-89C8-7ECE9E44AC44}" type="presParOf" srcId="{F04B3D8B-39B1-9E43-9C34-D2E5391FEEFB}" destId="{B45F81FE-B8CD-D543-A68E-A406A36B397E}" srcOrd="0" destOrd="0" presId="urn:microsoft.com/office/officeart/2009/3/layout/HorizontalOrganizationChart"/>
    <dgm:cxn modelId="{22BB85F3-1589-8F4A-AC81-FC4A568828C8}" type="presParOf" srcId="{F04B3D8B-39B1-9E43-9C34-D2E5391FEEFB}" destId="{02B3AAA3-D71A-F045-A642-AEEC53675195}" srcOrd="1" destOrd="0" presId="urn:microsoft.com/office/officeart/2009/3/layout/HorizontalOrganizationChart"/>
    <dgm:cxn modelId="{D898DB38-0ADE-2D49-90C0-8E9ACF0E03C8}" type="presParOf" srcId="{D707F21D-2FD4-F44A-9DD4-3A4B3A01F13B}" destId="{308172C7-321B-3A44-8165-B40011A29AF2}" srcOrd="1" destOrd="0" presId="urn:microsoft.com/office/officeart/2009/3/layout/HorizontalOrganizationChart"/>
    <dgm:cxn modelId="{FED4DF40-FE51-D04A-9DB8-D95AAB7E539F}" type="presParOf" srcId="{308172C7-321B-3A44-8165-B40011A29AF2}" destId="{D6CF136A-EE45-4E4B-9D6F-70D22F6C4550}" srcOrd="0" destOrd="0" presId="urn:microsoft.com/office/officeart/2009/3/layout/HorizontalOrganizationChart"/>
    <dgm:cxn modelId="{856C3348-5DD8-3348-BEE6-6FF0F64EC5E6}" type="presParOf" srcId="{308172C7-321B-3A44-8165-B40011A29AF2}" destId="{1ABF0037-79ED-EC45-A954-FA1D4C2FFFDF}" srcOrd="1" destOrd="0" presId="urn:microsoft.com/office/officeart/2009/3/layout/HorizontalOrganizationChart"/>
    <dgm:cxn modelId="{AF6F4DF5-4B0A-0644-8250-3040EA4C544F}" type="presParOf" srcId="{1ABF0037-79ED-EC45-A954-FA1D4C2FFFDF}" destId="{C6C901DB-BE5C-BA47-A290-2A9EB203FEE1}" srcOrd="0" destOrd="0" presId="urn:microsoft.com/office/officeart/2009/3/layout/HorizontalOrganizationChart"/>
    <dgm:cxn modelId="{1246B39F-8B85-B340-AD97-2E047A0BFE21}" type="presParOf" srcId="{C6C901DB-BE5C-BA47-A290-2A9EB203FEE1}" destId="{318A2D60-04C4-6041-BF06-7FF6E1F02EF7}" srcOrd="0" destOrd="0" presId="urn:microsoft.com/office/officeart/2009/3/layout/HorizontalOrganizationChart"/>
    <dgm:cxn modelId="{ED3A3C22-B572-D642-9076-87FC0D7F8095}" type="presParOf" srcId="{C6C901DB-BE5C-BA47-A290-2A9EB203FEE1}" destId="{802B50B0-5301-A54D-92DC-E4BFB25286D7}" srcOrd="1" destOrd="0" presId="urn:microsoft.com/office/officeart/2009/3/layout/HorizontalOrganizationChart"/>
    <dgm:cxn modelId="{4D38550E-7D0F-1941-B608-DB5D84C4DF09}" type="presParOf" srcId="{1ABF0037-79ED-EC45-A954-FA1D4C2FFFDF}" destId="{8E828C0D-0A21-AC4C-9A2E-8481EA5408D4}" srcOrd="1" destOrd="0" presId="urn:microsoft.com/office/officeart/2009/3/layout/HorizontalOrganizationChart"/>
    <dgm:cxn modelId="{4EC8862D-C1A5-5E4A-853B-42A814C60545}" type="presParOf" srcId="{1ABF0037-79ED-EC45-A954-FA1D4C2FFFDF}" destId="{52306AD5-B8CF-E947-9396-56F6E5F06A94}" srcOrd="2" destOrd="0" presId="urn:microsoft.com/office/officeart/2009/3/layout/HorizontalOrganizationChart"/>
    <dgm:cxn modelId="{77F4355E-263C-524F-A601-68A0407693F5}" type="presParOf" srcId="{308172C7-321B-3A44-8165-B40011A29AF2}" destId="{F8478611-32E9-5D4B-A70F-646DBCCE2564}" srcOrd="2" destOrd="0" presId="urn:microsoft.com/office/officeart/2009/3/layout/HorizontalOrganizationChart"/>
    <dgm:cxn modelId="{4B2F4E93-FA12-1146-874F-4C8066C97531}" type="presParOf" srcId="{308172C7-321B-3A44-8165-B40011A29AF2}" destId="{0D30EEB2-A740-644D-A78D-BCEA0AD5D1ED}" srcOrd="3" destOrd="0" presId="urn:microsoft.com/office/officeart/2009/3/layout/HorizontalOrganizationChart"/>
    <dgm:cxn modelId="{BF50CD90-38A1-BE40-8716-7B9C51BD033A}" type="presParOf" srcId="{0D30EEB2-A740-644D-A78D-BCEA0AD5D1ED}" destId="{DB4CBF3A-DAC0-C642-8F4F-D193BF9C740F}" srcOrd="0" destOrd="0" presId="urn:microsoft.com/office/officeart/2009/3/layout/HorizontalOrganizationChart"/>
    <dgm:cxn modelId="{0D8F6817-94B7-104D-9DDD-F5F928E4B1E4}" type="presParOf" srcId="{DB4CBF3A-DAC0-C642-8F4F-D193BF9C740F}" destId="{F241EB6E-687D-2F4A-8ED4-5AAA2EC7373B}" srcOrd="0" destOrd="0" presId="urn:microsoft.com/office/officeart/2009/3/layout/HorizontalOrganizationChart"/>
    <dgm:cxn modelId="{11B2C4C8-40EA-A94F-B2D7-45872CF3BD30}" type="presParOf" srcId="{DB4CBF3A-DAC0-C642-8F4F-D193BF9C740F}" destId="{0FD600FA-BED2-3A4C-A42B-19DDE9544CD6}" srcOrd="1" destOrd="0" presId="urn:microsoft.com/office/officeart/2009/3/layout/HorizontalOrganizationChart"/>
    <dgm:cxn modelId="{F82137BC-207A-8142-B90C-2C56B27D9347}" type="presParOf" srcId="{0D30EEB2-A740-644D-A78D-BCEA0AD5D1ED}" destId="{432D1092-084E-DD47-A156-05B4484D02B1}" srcOrd="1" destOrd="0" presId="urn:microsoft.com/office/officeart/2009/3/layout/HorizontalOrganizationChart"/>
    <dgm:cxn modelId="{60984DA5-6233-0848-B4A1-3DF430BE2359}" type="presParOf" srcId="{0D30EEB2-A740-644D-A78D-BCEA0AD5D1ED}" destId="{A025C56C-9EE7-9845-9B71-75B9ED23D65B}" srcOrd="2" destOrd="0" presId="urn:microsoft.com/office/officeart/2009/3/layout/HorizontalOrganizationChart"/>
    <dgm:cxn modelId="{48C69D00-9F50-074C-91C8-A4AD90F3E793}" type="presParOf" srcId="{308172C7-321B-3A44-8165-B40011A29AF2}" destId="{F038EEA8-506B-C946-9E62-D052B688C7D0}" srcOrd="4" destOrd="0" presId="urn:microsoft.com/office/officeart/2009/3/layout/HorizontalOrganizationChart"/>
    <dgm:cxn modelId="{F4CA7A84-68AA-8045-A671-922F1DB977AE}" type="presParOf" srcId="{308172C7-321B-3A44-8165-B40011A29AF2}" destId="{4C548441-E964-AE47-9F12-885AEED6A407}" srcOrd="5" destOrd="0" presId="urn:microsoft.com/office/officeart/2009/3/layout/HorizontalOrganizationChart"/>
    <dgm:cxn modelId="{C2C48DF1-B6F5-DD4A-926D-1F4912EA174C}" type="presParOf" srcId="{4C548441-E964-AE47-9F12-885AEED6A407}" destId="{BB0177D9-A0FE-874C-9548-29924AEEF9A6}" srcOrd="0" destOrd="0" presId="urn:microsoft.com/office/officeart/2009/3/layout/HorizontalOrganizationChart"/>
    <dgm:cxn modelId="{28444969-9484-5146-BE29-B98B7C743C40}" type="presParOf" srcId="{BB0177D9-A0FE-874C-9548-29924AEEF9A6}" destId="{87D12591-E24C-5647-AF85-6639318690A0}" srcOrd="0" destOrd="0" presId="urn:microsoft.com/office/officeart/2009/3/layout/HorizontalOrganizationChart"/>
    <dgm:cxn modelId="{85B94504-6343-4B47-826F-904FE6D50A91}" type="presParOf" srcId="{BB0177D9-A0FE-874C-9548-29924AEEF9A6}" destId="{68DDBE5D-2297-F940-92C2-4F08146AAB00}" srcOrd="1" destOrd="0" presId="urn:microsoft.com/office/officeart/2009/3/layout/HorizontalOrganizationChart"/>
    <dgm:cxn modelId="{F45950B5-8A66-D340-84FD-00DFA5E068AA}" type="presParOf" srcId="{4C548441-E964-AE47-9F12-885AEED6A407}" destId="{48C364B8-6591-0A42-B4AA-DE34F3C9CEF7}" srcOrd="1" destOrd="0" presId="urn:microsoft.com/office/officeart/2009/3/layout/HorizontalOrganizationChart"/>
    <dgm:cxn modelId="{0E630F83-6ED9-D642-9E83-D9F16EC85A56}" type="presParOf" srcId="{4C548441-E964-AE47-9F12-885AEED6A407}" destId="{6B9602AC-D726-9747-8DD2-D59DBC2BAFDC}" srcOrd="2" destOrd="0" presId="urn:microsoft.com/office/officeart/2009/3/layout/HorizontalOrganizationChart"/>
    <dgm:cxn modelId="{D89693C5-53A2-B344-BD8B-4AF0591555B7}" type="presParOf" srcId="{D707F21D-2FD4-F44A-9DD4-3A4B3A01F13B}" destId="{2D513522-CA4B-2D49-885D-67318E28CA63}" srcOrd="2" destOrd="0" presId="urn:microsoft.com/office/officeart/2009/3/layout/HorizontalOrganizationChart"/>
    <dgm:cxn modelId="{DC41637A-3E2F-AD46-9BAD-2CC700EE75AB}" type="presParOf" srcId="{26861134-C708-8645-AC1B-F89C791F3342}" destId="{BBE43C03-5B79-484F-91AB-0C27885FD2C4}" srcOrd="4" destOrd="0" presId="urn:microsoft.com/office/officeart/2009/3/layout/HorizontalOrganizationChart"/>
    <dgm:cxn modelId="{053AE4BB-23CC-8D48-B801-7D78AB9371E4}" type="presParOf" srcId="{26861134-C708-8645-AC1B-F89C791F3342}" destId="{4DB8485B-8DFF-6143-BABD-C3FB3FC06C6E}" srcOrd="5" destOrd="0" presId="urn:microsoft.com/office/officeart/2009/3/layout/HorizontalOrganizationChart"/>
    <dgm:cxn modelId="{3B9B1557-1227-5E46-80CA-0895CAF42E2B}" type="presParOf" srcId="{4DB8485B-8DFF-6143-BABD-C3FB3FC06C6E}" destId="{960DC1E0-BDC3-8041-B8CD-DC8834155ECC}" srcOrd="0" destOrd="0" presId="urn:microsoft.com/office/officeart/2009/3/layout/HorizontalOrganizationChart"/>
    <dgm:cxn modelId="{8FF7B3B6-FB3C-784D-B474-F1C2B86E2241}" type="presParOf" srcId="{960DC1E0-BDC3-8041-B8CD-DC8834155ECC}" destId="{4B8D2A6F-36C3-9F44-9D04-0E141B7877E0}" srcOrd="0" destOrd="0" presId="urn:microsoft.com/office/officeart/2009/3/layout/HorizontalOrganizationChart"/>
    <dgm:cxn modelId="{4CAA4F37-313B-C54D-ABAB-5FC0F666C980}" type="presParOf" srcId="{960DC1E0-BDC3-8041-B8CD-DC8834155ECC}" destId="{D11BA6CF-3A26-6C45-8918-6A2D365B3C38}" srcOrd="1" destOrd="0" presId="urn:microsoft.com/office/officeart/2009/3/layout/HorizontalOrganizationChart"/>
    <dgm:cxn modelId="{A55E02B1-A1C6-6746-8145-00E60266B253}" type="presParOf" srcId="{4DB8485B-8DFF-6143-BABD-C3FB3FC06C6E}" destId="{0B73A63E-9EA5-514C-A63C-85F216C2542E}" srcOrd="1" destOrd="0" presId="urn:microsoft.com/office/officeart/2009/3/layout/HorizontalOrganizationChart"/>
    <dgm:cxn modelId="{E05AEB62-8823-E044-B94E-DBB71E1F42DE}" type="presParOf" srcId="{4DB8485B-8DFF-6143-BABD-C3FB3FC06C6E}" destId="{93F00BFF-43DC-1E47-9ECA-06523C39019F}" srcOrd="2" destOrd="0" presId="urn:microsoft.com/office/officeart/2009/3/layout/HorizontalOrganizationChart"/>
    <dgm:cxn modelId="{1A4BFC71-E817-4E44-8EE7-EE06DE911ECB}"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solidFill>
          <a:srgbClr val="C00000"/>
        </a:solid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90213B05-E707-174E-9239-FA14EDF1CB8B}" srcId="{1842B863-7366-FC4F-A26A-DC75EEACDA1E}" destId="{EE120E20-53F1-1545-A513-0950653872C9}" srcOrd="2" destOrd="0" parTransId="{6DE3AB43-2568-6140-9B71-9EB7771D3CFA}" sibTransId="{1F346B6C-41AF-C14E-A7B6-860442D15341}"/>
    <dgm:cxn modelId="{7B2E6910-DEC7-6F49-B18C-F6B07C43F3C4}" type="presOf" srcId="{BC540F6D-4667-E742-AF54-6AF7271C2E37}" destId="{0FD600FA-BED2-3A4C-A42B-19DDE9544CD6}" srcOrd="1" destOrd="0" presId="urn:microsoft.com/office/officeart/2009/3/layout/HorizontalOrganizationChart"/>
    <dgm:cxn modelId="{C5C40A1C-6823-D541-A742-80BB305BA314}" type="presOf" srcId="{F2A09CD7-957A-D440-8392-DEDB44396445}" destId="{593561B4-DF1A-5542-B5F0-78CAF4BABC0C}" srcOrd="1"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D67C7236-1257-C14B-B6F2-4685DB80A989}" type="presOf" srcId="{4FBBEAEC-08A8-CE48-BAF1-DF3D547339A7}" destId="{A3F23737-A3BD-944B-93C0-B4A977E6FAAC}" srcOrd="1" destOrd="0" presId="urn:microsoft.com/office/officeart/2009/3/layout/HorizontalOrganizationChart"/>
    <dgm:cxn modelId="{33DEBC3C-5FE8-9E4E-81C8-43A5F6DE580E}" type="presOf" srcId="{E3BA7BB6-4C15-FE47-BE8B-34FF8D92890E}" destId="{F038EEA8-506B-C946-9E62-D052B688C7D0}" srcOrd="0"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81576A45-0123-0043-BE0A-D5867F90CB90}" type="presOf" srcId="{80D99E21-3CE7-1547-94CE-72CD31C9544F}" destId="{802B50B0-5301-A54D-92DC-E4BFB25286D7}" srcOrd="1" destOrd="0" presId="urn:microsoft.com/office/officeart/2009/3/layout/HorizontalOrganizationChart"/>
    <dgm:cxn modelId="{83553F54-32EF-804A-B2A3-2CCD1F19DB68}" type="presOf" srcId="{950F82C2-0E15-5A47-AEBC-C01B79EEB8B2}" destId="{02B3AAA3-D71A-F045-A642-AEEC53675195}" srcOrd="1" destOrd="0" presId="urn:microsoft.com/office/officeart/2009/3/layout/HorizontalOrganizationChart"/>
    <dgm:cxn modelId="{0B74B75D-560E-324A-BE4B-C237F026E77B}" type="presOf" srcId="{1842B863-7366-FC4F-A26A-DC75EEACDA1E}" destId="{C9F8FAA3-EE20-7248-A8AC-6D2216FFE960}"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0C2F0665-7BE8-8945-8A64-B5B0E7586085}" type="presOf" srcId="{BC540F6D-4667-E742-AF54-6AF7271C2E37}" destId="{F241EB6E-687D-2F4A-8ED4-5AAA2EC7373B}" srcOrd="0" destOrd="0" presId="urn:microsoft.com/office/officeart/2009/3/layout/HorizontalOrganizationChart"/>
    <dgm:cxn modelId="{4BB95168-DB69-1642-9BBB-9F307B6F32AA}" type="presOf" srcId="{EE120E20-53F1-1545-A513-0950653872C9}" destId="{D11BA6CF-3A26-6C45-8918-6A2D365B3C38}" srcOrd="1" destOrd="0" presId="urn:microsoft.com/office/officeart/2009/3/layout/HorizontalOrganizationChart"/>
    <dgm:cxn modelId="{257E2671-DBE8-B44D-AF0A-8C1D4E725E82}" type="presOf" srcId="{4FBBEAEC-08A8-CE48-BAF1-DF3D547339A7}" destId="{814D0D46-E082-7647-B90D-E5C41A602001}" srcOrd="0" destOrd="0" presId="urn:microsoft.com/office/officeart/2009/3/layout/HorizontalOrganizationChart"/>
    <dgm:cxn modelId="{5AE0C971-6358-1845-9666-761A77E9C13A}" srcId="{A08CF87E-4080-0940-9BC9-D03861F81051}" destId="{1842B863-7366-FC4F-A26A-DC75EEACDA1E}" srcOrd="0" destOrd="0" parTransId="{CD88616A-BAF2-D144-AF03-9D390AFD9149}" sibTransId="{0A3619FD-D0AD-444F-9EFB-684BF928D479}"/>
    <dgm:cxn modelId="{628B047C-3AB4-8140-AB99-207F3D7A8E1A}" type="presOf" srcId="{F2A09CD7-957A-D440-8392-DEDB44396445}" destId="{59987C4A-2020-7441-8692-08F845B6E0B5}" srcOrd="0" destOrd="0" presId="urn:microsoft.com/office/officeart/2009/3/layout/HorizontalOrganizationChart"/>
    <dgm:cxn modelId="{06D4697C-B189-DA40-8D24-2C2148B6EE48}" type="presOf" srcId="{1127C6FD-54E2-8B49-8589-B0C5AC44A9AA}" destId="{87D12591-E24C-5647-AF85-6639318690A0}" srcOrd="0" destOrd="0" presId="urn:microsoft.com/office/officeart/2009/3/layout/HorizontalOrganizationChart"/>
    <dgm:cxn modelId="{09CEC182-9C51-1D44-8C65-7603B6381620}" type="presOf" srcId="{DE485FA1-D6BE-634C-B90A-F01D0594BC07}" destId="{686E9887-3A4E-924C-BFD9-F5553E0F9333}" srcOrd="0" destOrd="0" presId="urn:microsoft.com/office/officeart/2009/3/layout/HorizontalOrganizationChart"/>
    <dgm:cxn modelId="{84F4AC88-4099-884D-B0F6-0257A625ABD9}" type="presOf" srcId="{A08CF87E-4080-0940-9BC9-D03861F81051}" destId="{7B313AFC-E6CB-5F48-8952-410D0FA1A9D0}" srcOrd="0" destOrd="0" presId="urn:microsoft.com/office/officeart/2009/3/layout/HorizontalOrganizationChart"/>
    <dgm:cxn modelId="{2FF1138A-9FD0-CB42-BC97-572B56EDE1E4}" type="presOf" srcId="{74E3657D-3997-684A-9E36-0466A0A68B84}" destId="{F8478611-32E9-5D4B-A70F-646DBCCE2564}" srcOrd="0" destOrd="0" presId="urn:microsoft.com/office/officeart/2009/3/layout/HorizontalOrganizationChart"/>
    <dgm:cxn modelId="{35FA8F93-965A-C84A-8D6A-2E1D9A21C392}" type="presOf" srcId="{1842B863-7366-FC4F-A26A-DC75EEACDA1E}" destId="{FDDBA4E2-0D69-A844-8E3E-807F4C9042A8}" srcOrd="1" destOrd="0" presId="urn:microsoft.com/office/officeart/2009/3/layout/HorizontalOrganizationChart"/>
    <dgm:cxn modelId="{AFD93196-F05D-8C47-9237-50DC7E2A46BB}" type="presOf" srcId="{56441184-719C-A84C-B7C9-D422F24358B3}" destId="{7392DC8D-B4BF-4B4C-BB4F-B6B3D40341EF}" srcOrd="0" destOrd="0" presId="urn:microsoft.com/office/officeart/2009/3/layout/HorizontalOrganizationChart"/>
    <dgm:cxn modelId="{040E779D-E680-C14D-AA95-5C0B48D00116}" type="presOf" srcId="{2153E63C-DD18-4440-8E81-D59CE4F50305}" destId="{D6CF136A-EE45-4E4B-9D6F-70D22F6C4550}" srcOrd="0" destOrd="0" presId="urn:microsoft.com/office/officeart/2009/3/layout/HorizontalOrganizationChart"/>
    <dgm:cxn modelId="{7B6A7EB2-902C-A84C-9B5D-4073823C1A60}" type="presOf" srcId="{6DE3AB43-2568-6140-9B71-9EB7771D3CFA}" destId="{BBE43C03-5B79-484F-91AB-0C27885FD2C4}" srcOrd="0" destOrd="0" presId="urn:microsoft.com/office/officeart/2009/3/layout/HorizontalOrganizationChart"/>
    <dgm:cxn modelId="{51A424B4-E41F-F346-8A26-094236D3555E}" type="presOf" srcId="{584E67B9-1627-0F49-8805-F1AFC0B05983}" destId="{8439AA7D-870A-554A-800D-B5F968D43FED}" srcOrd="0" destOrd="0" presId="urn:microsoft.com/office/officeart/2009/3/layout/HorizontalOrganizationChart"/>
    <dgm:cxn modelId="{399E6CBC-F320-B54D-8F67-F80092723A67}" type="presOf" srcId="{EE120E20-53F1-1545-A513-0950653872C9}" destId="{4B8D2A6F-36C3-9F44-9D04-0E141B7877E0}" srcOrd="0" destOrd="0" presId="urn:microsoft.com/office/officeart/2009/3/layout/HorizontalOrganizationChart"/>
    <dgm:cxn modelId="{9FB5A5DD-FF2C-8949-943D-A6FB5EDA3D5F}" type="presOf" srcId="{1127C6FD-54E2-8B49-8589-B0C5AC44A9AA}" destId="{68DDBE5D-2297-F940-92C2-4F08146AAB00}" srcOrd="1"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442573E2-CCAF-544F-B197-789444B30B57}" type="presOf" srcId="{80D99E21-3CE7-1547-94CE-72CD31C9544F}" destId="{318A2D60-04C4-6041-BF06-7FF6E1F02EF7}" srcOrd="0" destOrd="0" presId="urn:microsoft.com/office/officeart/2009/3/layout/HorizontalOrganizationChart"/>
    <dgm:cxn modelId="{D06BB3E2-B174-2246-9A52-0C696185F68D}" srcId="{4FBBEAEC-08A8-CE48-BAF1-DF3D547339A7}" destId="{F2A09CD7-957A-D440-8392-DEDB44396445}" srcOrd="0" destOrd="0" parTransId="{56441184-719C-A84C-B7C9-D422F24358B3}" sibTransId="{33FB8FF2-5F93-514C-A1D4-F48DD5CE97AD}"/>
    <dgm:cxn modelId="{A26173E6-C1B0-214B-8634-FC73D613953C}" type="presOf" srcId="{950F82C2-0E15-5A47-AEBC-C01B79EEB8B2}" destId="{B45F81FE-B8CD-D543-A68E-A406A36B397E}" srcOrd="0"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CF015063-2A4E-2F48-B67E-583A1F8D33AB}" type="presParOf" srcId="{7B313AFC-E6CB-5F48-8952-410D0FA1A9D0}" destId="{1B5330AE-D701-4246-B4B9-CDFD5B143648}" srcOrd="0" destOrd="0" presId="urn:microsoft.com/office/officeart/2009/3/layout/HorizontalOrganizationChart"/>
    <dgm:cxn modelId="{5ECDB097-C8E1-D44E-9828-59C8F5DF426E}" type="presParOf" srcId="{1B5330AE-D701-4246-B4B9-CDFD5B143648}" destId="{9A1F5C35-81B1-D441-86EC-99F960B1720A}" srcOrd="0" destOrd="0" presId="urn:microsoft.com/office/officeart/2009/3/layout/HorizontalOrganizationChart"/>
    <dgm:cxn modelId="{05A77D6F-C927-9A48-929A-9862AFEAAF68}" type="presParOf" srcId="{9A1F5C35-81B1-D441-86EC-99F960B1720A}" destId="{C9F8FAA3-EE20-7248-A8AC-6D2216FFE960}" srcOrd="0" destOrd="0" presId="urn:microsoft.com/office/officeart/2009/3/layout/HorizontalOrganizationChart"/>
    <dgm:cxn modelId="{E2766CD8-ABE7-2640-95FC-458FD2DD5F68}" type="presParOf" srcId="{9A1F5C35-81B1-D441-86EC-99F960B1720A}" destId="{FDDBA4E2-0D69-A844-8E3E-807F4C9042A8}" srcOrd="1" destOrd="0" presId="urn:microsoft.com/office/officeart/2009/3/layout/HorizontalOrganizationChart"/>
    <dgm:cxn modelId="{E915AACF-E1E9-CA4D-A2AB-60C48632FFF5}" type="presParOf" srcId="{1B5330AE-D701-4246-B4B9-CDFD5B143648}" destId="{26861134-C708-8645-AC1B-F89C791F3342}" srcOrd="1" destOrd="0" presId="urn:microsoft.com/office/officeart/2009/3/layout/HorizontalOrganizationChart"/>
    <dgm:cxn modelId="{EF60A77C-58CC-0F4B-80AA-862E0C930B73}" type="presParOf" srcId="{26861134-C708-8645-AC1B-F89C791F3342}" destId="{686E9887-3A4E-924C-BFD9-F5553E0F9333}" srcOrd="0" destOrd="0" presId="urn:microsoft.com/office/officeart/2009/3/layout/HorizontalOrganizationChart"/>
    <dgm:cxn modelId="{84E0028A-EAF5-3744-A329-1F5E16D65A78}" type="presParOf" srcId="{26861134-C708-8645-AC1B-F89C791F3342}" destId="{8E08DFFA-7418-974B-83E0-A1494B3BC555}" srcOrd="1" destOrd="0" presId="urn:microsoft.com/office/officeart/2009/3/layout/HorizontalOrganizationChart"/>
    <dgm:cxn modelId="{F4B69A9D-6E1A-EF4F-B1F4-BD16CB94C2F8}" type="presParOf" srcId="{8E08DFFA-7418-974B-83E0-A1494B3BC555}" destId="{2A4C2FD4-1EB4-6844-8ED0-A6D8D9DFBC8C}" srcOrd="0" destOrd="0" presId="urn:microsoft.com/office/officeart/2009/3/layout/HorizontalOrganizationChart"/>
    <dgm:cxn modelId="{BD1C0C78-EB8A-0848-97A0-0E4A0748AC85}" type="presParOf" srcId="{2A4C2FD4-1EB4-6844-8ED0-A6D8D9DFBC8C}" destId="{814D0D46-E082-7647-B90D-E5C41A602001}" srcOrd="0" destOrd="0" presId="urn:microsoft.com/office/officeart/2009/3/layout/HorizontalOrganizationChart"/>
    <dgm:cxn modelId="{FF3EC21E-A3CD-3944-9885-50829E8DAABE}" type="presParOf" srcId="{2A4C2FD4-1EB4-6844-8ED0-A6D8D9DFBC8C}" destId="{A3F23737-A3BD-944B-93C0-B4A977E6FAAC}" srcOrd="1" destOrd="0" presId="urn:microsoft.com/office/officeart/2009/3/layout/HorizontalOrganizationChart"/>
    <dgm:cxn modelId="{43E0D6A3-B28E-374C-B9F3-6CD994941A13}" type="presParOf" srcId="{8E08DFFA-7418-974B-83E0-A1494B3BC555}" destId="{63EDA9A3-1E0B-5F45-9208-99CAB934974B}" srcOrd="1" destOrd="0" presId="urn:microsoft.com/office/officeart/2009/3/layout/HorizontalOrganizationChart"/>
    <dgm:cxn modelId="{64EDBD9F-E30A-1D44-8041-308E2584B382}" type="presParOf" srcId="{63EDA9A3-1E0B-5F45-9208-99CAB934974B}" destId="{7392DC8D-B4BF-4B4C-BB4F-B6B3D40341EF}" srcOrd="0" destOrd="0" presId="urn:microsoft.com/office/officeart/2009/3/layout/HorizontalOrganizationChart"/>
    <dgm:cxn modelId="{09247690-CB75-DC44-AE08-1262A99534DB}" type="presParOf" srcId="{63EDA9A3-1E0B-5F45-9208-99CAB934974B}" destId="{5700B0C8-6F89-E842-A03C-01C2F9387739}" srcOrd="1" destOrd="0" presId="urn:microsoft.com/office/officeart/2009/3/layout/HorizontalOrganizationChart"/>
    <dgm:cxn modelId="{8D7B5916-E484-D341-8CC0-2D5FE21F6916}" type="presParOf" srcId="{5700B0C8-6F89-E842-A03C-01C2F9387739}" destId="{C568FE87-7AA1-2A4F-9268-3312332FCCA9}" srcOrd="0" destOrd="0" presId="urn:microsoft.com/office/officeart/2009/3/layout/HorizontalOrganizationChart"/>
    <dgm:cxn modelId="{EC3AA57B-BAAA-6D49-B675-6603FC9BF35A}" type="presParOf" srcId="{C568FE87-7AA1-2A4F-9268-3312332FCCA9}" destId="{59987C4A-2020-7441-8692-08F845B6E0B5}" srcOrd="0" destOrd="0" presId="urn:microsoft.com/office/officeart/2009/3/layout/HorizontalOrganizationChart"/>
    <dgm:cxn modelId="{D719AE2E-C4F6-5543-B0FB-2D4D9EAA8C7F}" type="presParOf" srcId="{C568FE87-7AA1-2A4F-9268-3312332FCCA9}" destId="{593561B4-DF1A-5542-B5F0-78CAF4BABC0C}" srcOrd="1" destOrd="0" presId="urn:microsoft.com/office/officeart/2009/3/layout/HorizontalOrganizationChart"/>
    <dgm:cxn modelId="{CA25C0D6-9128-E540-90B8-F785DD0AE38E}" type="presParOf" srcId="{5700B0C8-6F89-E842-A03C-01C2F9387739}" destId="{5D7DD181-0860-2840-9D96-30227315D660}" srcOrd="1" destOrd="0" presId="urn:microsoft.com/office/officeart/2009/3/layout/HorizontalOrganizationChart"/>
    <dgm:cxn modelId="{87848B97-220D-4444-85AE-377A74B74777}" type="presParOf" srcId="{5700B0C8-6F89-E842-A03C-01C2F9387739}" destId="{893A8763-CD28-F445-A739-AC22D4279747}" srcOrd="2" destOrd="0" presId="urn:microsoft.com/office/officeart/2009/3/layout/HorizontalOrganizationChart"/>
    <dgm:cxn modelId="{A1B4AFBC-2616-7140-BB25-3371FC45A86F}" type="presParOf" srcId="{8E08DFFA-7418-974B-83E0-A1494B3BC555}" destId="{86E66B42-3EC2-0B46-824A-73E017E0803C}" srcOrd="2" destOrd="0" presId="urn:microsoft.com/office/officeart/2009/3/layout/HorizontalOrganizationChart"/>
    <dgm:cxn modelId="{34989BC9-FD82-2342-AF42-9FB50241FB50}" type="presParOf" srcId="{26861134-C708-8645-AC1B-F89C791F3342}" destId="{8439AA7D-870A-554A-800D-B5F968D43FED}" srcOrd="2" destOrd="0" presId="urn:microsoft.com/office/officeart/2009/3/layout/HorizontalOrganizationChart"/>
    <dgm:cxn modelId="{5BCB8907-007D-294C-823F-AB786AA27F90}" type="presParOf" srcId="{26861134-C708-8645-AC1B-F89C791F3342}" destId="{D707F21D-2FD4-F44A-9DD4-3A4B3A01F13B}" srcOrd="3" destOrd="0" presId="urn:microsoft.com/office/officeart/2009/3/layout/HorizontalOrganizationChart"/>
    <dgm:cxn modelId="{3AB3118C-C180-FC45-ACCF-BD31DF3E0C79}" type="presParOf" srcId="{D707F21D-2FD4-F44A-9DD4-3A4B3A01F13B}" destId="{F04B3D8B-39B1-9E43-9C34-D2E5391FEEFB}" srcOrd="0" destOrd="0" presId="urn:microsoft.com/office/officeart/2009/3/layout/HorizontalOrganizationChart"/>
    <dgm:cxn modelId="{C930919B-2FC7-9640-A849-11A8243004B2}" type="presParOf" srcId="{F04B3D8B-39B1-9E43-9C34-D2E5391FEEFB}" destId="{B45F81FE-B8CD-D543-A68E-A406A36B397E}" srcOrd="0" destOrd="0" presId="urn:microsoft.com/office/officeart/2009/3/layout/HorizontalOrganizationChart"/>
    <dgm:cxn modelId="{9BEDFEAA-89FA-3347-B84E-17A58DAADA9C}" type="presParOf" srcId="{F04B3D8B-39B1-9E43-9C34-D2E5391FEEFB}" destId="{02B3AAA3-D71A-F045-A642-AEEC53675195}" srcOrd="1" destOrd="0" presId="urn:microsoft.com/office/officeart/2009/3/layout/HorizontalOrganizationChart"/>
    <dgm:cxn modelId="{D5BFD1BF-9812-4747-BCF3-9F1EF66AC507}" type="presParOf" srcId="{D707F21D-2FD4-F44A-9DD4-3A4B3A01F13B}" destId="{308172C7-321B-3A44-8165-B40011A29AF2}" srcOrd="1" destOrd="0" presId="urn:microsoft.com/office/officeart/2009/3/layout/HorizontalOrganizationChart"/>
    <dgm:cxn modelId="{D348D8E2-DB42-3F42-B12C-254160242D1B}" type="presParOf" srcId="{308172C7-321B-3A44-8165-B40011A29AF2}" destId="{D6CF136A-EE45-4E4B-9D6F-70D22F6C4550}" srcOrd="0" destOrd="0" presId="urn:microsoft.com/office/officeart/2009/3/layout/HorizontalOrganizationChart"/>
    <dgm:cxn modelId="{5BCCAAC1-A367-2B41-8303-B3A9B61FD41E}" type="presParOf" srcId="{308172C7-321B-3A44-8165-B40011A29AF2}" destId="{1ABF0037-79ED-EC45-A954-FA1D4C2FFFDF}" srcOrd="1" destOrd="0" presId="urn:microsoft.com/office/officeart/2009/3/layout/HorizontalOrganizationChart"/>
    <dgm:cxn modelId="{13EA04F2-0947-414A-96D6-CC07C01C5485}" type="presParOf" srcId="{1ABF0037-79ED-EC45-A954-FA1D4C2FFFDF}" destId="{C6C901DB-BE5C-BA47-A290-2A9EB203FEE1}" srcOrd="0" destOrd="0" presId="urn:microsoft.com/office/officeart/2009/3/layout/HorizontalOrganizationChart"/>
    <dgm:cxn modelId="{82701DC5-A11B-4143-A965-1D8C2863D830}" type="presParOf" srcId="{C6C901DB-BE5C-BA47-A290-2A9EB203FEE1}" destId="{318A2D60-04C4-6041-BF06-7FF6E1F02EF7}" srcOrd="0" destOrd="0" presId="urn:microsoft.com/office/officeart/2009/3/layout/HorizontalOrganizationChart"/>
    <dgm:cxn modelId="{2C6A0107-4D67-BE4A-8FC2-1E6ED6DAAEA5}" type="presParOf" srcId="{C6C901DB-BE5C-BA47-A290-2A9EB203FEE1}" destId="{802B50B0-5301-A54D-92DC-E4BFB25286D7}" srcOrd="1" destOrd="0" presId="urn:microsoft.com/office/officeart/2009/3/layout/HorizontalOrganizationChart"/>
    <dgm:cxn modelId="{F6582356-EADD-B048-BC12-D350CF2F8925}" type="presParOf" srcId="{1ABF0037-79ED-EC45-A954-FA1D4C2FFFDF}" destId="{8E828C0D-0A21-AC4C-9A2E-8481EA5408D4}" srcOrd="1" destOrd="0" presId="urn:microsoft.com/office/officeart/2009/3/layout/HorizontalOrganizationChart"/>
    <dgm:cxn modelId="{0DC7A10A-5F14-2F4D-95A2-A2EA5F48DAE8}" type="presParOf" srcId="{1ABF0037-79ED-EC45-A954-FA1D4C2FFFDF}" destId="{52306AD5-B8CF-E947-9396-56F6E5F06A94}" srcOrd="2" destOrd="0" presId="urn:microsoft.com/office/officeart/2009/3/layout/HorizontalOrganizationChart"/>
    <dgm:cxn modelId="{DFE1A0F5-A822-D94C-BF7E-7705E5BCF4A1}" type="presParOf" srcId="{308172C7-321B-3A44-8165-B40011A29AF2}" destId="{F8478611-32E9-5D4B-A70F-646DBCCE2564}" srcOrd="2" destOrd="0" presId="urn:microsoft.com/office/officeart/2009/3/layout/HorizontalOrganizationChart"/>
    <dgm:cxn modelId="{5C54BC6E-128E-AE44-860E-33B6DB41EEE2}" type="presParOf" srcId="{308172C7-321B-3A44-8165-B40011A29AF2}" destId="{0D30EEB2-A740-644D-A78D-BCEA0AD5D1ED}" srcOrd="3" destOrd="0" presId="urn:microsoft.com/office/officeart/2009/3/layout/HorizontalOrganizationChart"/>
    <dgm:cxn modelId="{7520ED23-3879-9D4C-AFFF-A1FBA0B69509}" type="presParOf" srcId="{0D30EEB2-A740-644D-A78D-BCEA0AD5D1ED}" destId="{DB4CBF3A-DAC0-C642-8F4F-D193BF9C740F}" srcOrd="0" destOrd="0" presId="urn:microsoft.com/office/officeart/2009/3/layout/HorizontalOrganizationChart"/>
    <dgm:cxn modelId="{F4B015AC-D331-DC49-8D80-B47FE59F75DB}" type="presParOf" srcId="{DB4CBF3A-DAC0-C642-8F4F-D193BF9C740F}" destId="{F241EB6E-687D-2F4A-8ED4-5AAA2EC7373B}" srcOrd="0" destOrd="0" presId="urn:microsoft.com/office/officeart/2009/3/layout/HorizontalOrganizationChart"/>
    <dgm:cxn modelId="{CA520573-31C0-AC4B-8460-95774E2C417B}" type="presParOf" srcId="{DB4CBF3A-DAC0-C642-8F4F-D193BF9C740F}" destId="{0FD600FA-BED2-3A4C-A42B-19DDE9544CD6}" srcOrd="1" destOrd="0" presId="urn:microsoft.com/office/officeart/2009/3/layout/HorizontalOrganizationChart"/>
    <dgm:cxn modelId="{CCB92F6C-CA2B-0B4E-85A0-9747A81FFA04}" type="presParOf" srcId="{0D30EEB2-A740-644D-A78D-BCEA0AD5D1ED}" destId="{432D1092-084E-DD47-A156-05B4484D02B1}" srcOrd="1" destOrd="0" presId="urn:microsoft.com/office/officeart/2009/3/layout/HorizontalOrganizationChart"/>
    <dgm:cxn modelId="{E522F0B8-BF55-C241-B849-89C9B5FC0083}" type="presParOf" srcId="{0D30EEB2-A740-644D-A78D-BCEA0AD5D1ED}" destId="{A025C56C-9EE7-9845-9B71-75B9ED23D65B}" srcOrd="2" destOrd="0" presId="urn:microsoft.com/office/officeart/2009/3/layout/HorizontalOrganizationChart"/>
    <dgm:cxn modelId="{8563F545-7A29-E542-843E-5C0CFECDC818}" type="presParOf" srcId="{308172C7-321B-3A44-8165-B40011A29AF2}" destId="{F038EEA8-506B-C946-9E62-D052B688C7D0}" srcOrd="4" destOrd="0" presId="urn:microsoft.com/office/officeart/2009/3/layout/HorizontalOrganizationChart"/>
    <dgm:cxn modelId="{8F4E5D70-52EA-5146-855E-75F1849DAD74}" type="presParOf" srcId="{308172C7-321B-3A44-8165-B40011A29AF2}" destId="{4C548441-E964-AE47-9F12-885AEED6A407}" srcOrd="5" destOrd="0" presId="urn:microsoft.com/office/officeart/2009/3/layout/HorizontalOrganizationChart"/>
    <dgm:cxn modelId="{72C4788A-40BB-7F4E-A809-E695E7729C3F}" type="presParOf" srcId="{4C548441-E964-AE47-9F12-885AEED6A407}" destId="{BB0177D9-A0FE-874C-9548-29924AEEF9A6}" srcOrd="0" destOrd="0" presId="urn:microsoft.com/office/officeart/2009/3/layout/HorizontalOrganizationChart"/>
    <dgm:cxn modelId="{F2C1300C-FB36-364D-ACC8-1A815594E270}" type="presParOf" srcId="{BB0177D9-A0FE-874C-9548-29924AEEF9A6}" destId="{87D12591-E24C-5647-AF85-6639318690A0}" srcOrd="0" destOrd="0" presId="urn:microsoft.com/office/officeart/2009/3/layout/HorizontalOrganizationChart"/>
    <dgm:cxn modelId="{51AEB91C-7FA8-2D4E-9397-B7460CB92FEF}" type="presParOf" srcId="{BB0177D9-A0FE-874C-9548-29924AEEF9A6}" destId="{68DDBE5D-2297-F940-92C2-4F08146AAB00}" srcOrd="1" destOrd="0" presId="urn:microsoft.com/office/officeart/2009/3/layout/HorizontalOrganizationChart"/>
    <dgm:cxn modelId="{27143088-5916-AD4A-AA65-9E8F6DF930BF}" type="presParOf" srcId="{4C548441-E964-AE47-9F12-885AEED6A407}" destId="{48C364B8-6591-0A42-B4AA-DE34F3C9CEF7}" srcOrd="1" destOrd="0" presId="urn:microsoft.com/office/officeart/2009/3/layout/HorizontalOrganizationChart"/>
    <dgm:cxn modelId="{D7E2E561-AFB2-DF42-87C6-FD29AAFFB6DD}" type="presParOf" srcId="{4C548441-E964-AE47-9F12-885AEED6A407}" destId="{6B9602AC-D726-9747-8DD2-D59DBC2BAFDC}" srcOrd="2" destOrd="0" presId="urn:microsoft.com/office/officeart/2009/3/layout/HorizontalOrganizationChart"/>
    <dgm:cxn modelId="{1D72990A-EDE2-864D-AFC2-4A13EBA9627F}" type="presParOf" srcId="{D707F21D-2FD4-F44A-9DD4-3A4B3A01F13B}" destId="{2D513522-CA4B-2D49-885D-67318E28CA63}" srcOrd="2" destOrd="0" presId="urn:microsoft.com/office/officeart/2009/3/layout/HorizontalOrganizationChart"/>
    <dgm:cxn modelId="{EFA1D702-CAC3-6542-91BF-76B8CCE09E5F}" type="presParOf" srcId="{26861134-C708-8645-AC1B-F89C791F3342}" destId="{BBE43C03-5B79-484F-91AB-0C27885FD2C4}" srcOrd="4" destOrd="0" presId="urn:microsoft.com/office/officeart/2009/3/layout/HorizontalOrganizationChart"/>
    <dgm:cxn modelId="{82166B0A-0DE9-D845-A7EC-D8208662998A}" type="presParOf" srcId="{26861134-C708-8645-AC1B-F89C791F3342}" destId="{4DB8485B-8DFF-6143-BABD-C3FB3FC06C6E}" srcOrd="5" destOrd="0" presId="urn:microsoft.com/office/officeart/2009/3/layout/HorizontalOrganizationChart"/>
    <dgm:cxn modelId="{98104459-941D-4D4B-ABFF-17E77F10E66E}" type="presParOf" srcId="{4DB8485B-8DFF-6143-BABD-C3FB3FC06C6E}" destId="{960DC1E0-BDC3-8041-B8CD-DC8834155ECC}" srcOrd="0" destOrd="0" presId="urn:microsoft.com/office/officeart/2009/3/layout/HorizontalOrganizationChart"/>
    <dgm:cxn modelId="{7C123520-ECA3-294B-B311-30017F0AC4F8}" type="presParOf" srcId="{960DC1E0-BDC3-8041-B8CD-DC8834155ECC}" destId="{4B8D2A6F-36C3-9F44-9D04-0E141B7877E0}" srcOrd="0" destOrd="0" presId="urn:microsoft.com/office/officeart/2009/3/layout/HorizontalOrganizationChart"/>
    <dgm:cxn modelId="{BAB0530D-AC0A-1B42-971B-04D2AFE9E3EE}" type="presParOf" srcId="{960DC1E0-BDC3-8041-B8CD-DC8834155ECC}" destId="{D11BA6CF-3A26-6C45-8918-6A2D365B3C38}" srcOrd="1" destOrd="0" presId="urn:microsoft.com/office/officeart/2009/3/layout/HorizontalOrganizationChart"/>
    <dgm:cxn modelId="{575B3B55-34C7-9E4D-BE2E-2BE9598B8C9C}" type="presParOf" srcId="{4DB8485B-8DFF-6143-BABD-C3FB3FC06C6E}" destId="{0B73A63E-9EA5-514C-A63C-85F216C2542E}" srcOrd="1" destOrd="0" presId="urn:microsoft.com/office/officeart/2009/3/layout/HorizontalOrganizationChart"/>
    <dgm:cxn modelId="{2BDD6D17-C76D-8546-97C1-0B640005FA5F}" type="presParOf" srcId="{4DB8485B-8DFF-6143-BABD-C3FB3FC06C6E}" destId="{93F00BFF-43DC-1E47-9ECA-06523C39019F}" srcOrd="2" destOrd="0" presId="urn:microsoft.com/office/officeart/2009/3/layout/HorizontalOrganizationChart"/>
    <dgm:cxn modelId="{B8F140A6-A3B0-B549-A0A5-62D154299996}"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solidFill>
          <a:srgbClr val="C00000"/>
        </a:solidFill>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90213B05-E707-174E-9239-FA14EDF1CB8B}" srcId="{1842B863-7366-FC4F-A26A-DC75EEACDA1E}" destId="{EE120E20-53F1-1545-A513-0950653872C9}" srcOrd="2" destOrd="0" parTransId="{6DE3AB43-2568-6140-9B71-9EB7771D3CFA}" sibTransId="{1F346B6C-41AF-C14E-A7B6-860442D15341}"/>
    <dgm:cxn modelId="{A1E9AC0C-ACEF-5443-B0B8-C8995EA7A943}" type="presOf" srcId="{950F82C2-0E15-5A47-AEBC-C01B79EEB8B2}" destId="{02B3AAA3-D71A-F045-A642-AEEC53675195}" srcOrd="1" destOrd="0" presId="urn:microsoft.com/office/officeart/2009/3/layout/HorizontalOrganizationChart"/>
    <dgm:cxn modelId="{F0316215-B513-454E-9C13-25689B2F7C5E}" type="presOf" srcId="{80D99E21-3CE7-1547-94CE-72CD31C9544F}" destId="{802B50B0-5301-A54D-92DC-E4BFB25286D7}" srcOrd="1"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00933A2C-0CD8-5D45-89F7-A759775B0165}" type="presOf" srcId="{EE120E20-53F1-1545-A513-0950653872C9}" destId="{D11BA6CF-3A26-6C45-8918-6A2D365B3C38}" srcOrd="1" destOrd="0" presId="urn:microsoft.com/office/officeart/2009/3/layout/HorizontalOrganizationChart"/>
    <dgm:cxn modelId="{043C7C2F-0EB2-F441-8E46-6DB9ECDB402C}" type="presOf" srcId="{A08CF87E-4080-0940-9BC9-D03861F81051}" destId="{7B313AFC-E6CB-5F48-8952-410D0FA1A9D0}" srcOrd="0" destOrd="0" presId="urn:microsoft.com/office/officeart/2009/3/layout/HorizontalOrganizationChart"/>
    <dgm:cxn modelId="{FB6A0139-7496-4B44-A3E6-77838BD016DE}" type="presOf" srcId="{F2A09CD7-957A-D440-8392-DEDB44396445}" destId="{59987C4A-2020-7441-8692-08F845B6E0B5}" srcOrd="0" destOrd="0" presId="urn:microsoft.com/office/officeart/2009/3/layout/HorizontalOrganizationChart"/>
    <dgm:cxn modelId="{A0445E3B-DC20-1142-8E14-9C654E1423D1}" type="presOf" srcId="{4FBBEAEC-08A8-CE48-BAF1-DF3D547339A7}" destId="{A3F23737-A3BD-944B-93C0-B4A977E6FAAC}" srcOrd="1" destOrd="0" presId="urn:microsoft.com/office/officeart/2009/3/layout/HorizontalOrganizationChart"/>
    <dgm:cxn modelId="{5BFF733E-1CD4-E249-A7E4-F80B9939132B}" type="presOf" srcId="{950F82C2-0E15-5A47-AEBC-C01B79EEB8B2}" destId="{B45F81FE-B8CD-D543-A68E-A406A36B397E}" srcOrd="0"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55240E47-D53F-3043-BE29-69A9992586D6}" type="presOf" srcId="{E3BA7BB6-4C15-FE47-BE8B-34FF8D92890E}" destId="{F038EEA8-506B-C946-9E62-D052B688C7D0}" srcOrd="0" destOrd="0" presId="urn:microsoft.com/office/officeart/2009/3/layout/HorizontalOrganizationChart"/>
    <dgm:cxn modelId="{2DC86C5B-9E18-F940-9EE0-D8D9A1307B53}" type="presOf" srcId="{F2A09CD7-957A-D440-8392-DEDB44396445}" destId="{593561B4-DF1A-5542-B5F0-78CAF4BABC0C}" srcOrd="1" destOrd="0" presId="urn:microsoft.com/office/officeart/2009/3/layout/HorizontalOrganizationChart"/>
    <dgm:cxn modelId="{B4D7EA5C-A776-9A4A-AF80-B77AA64FF9EF}" type="presOf" srcId="{1842B863-7366-FC4F-A26A-DC75EEACDA1E}" destId="{FDDBA4E2-0D69-A844-8E3E-807F4C9042A8}" srcOrd="1" destOrd="0" presId="urn:microsoft.com/office/officeart/2009/3/layout/HorizontalOrganizationChart"/>
    <dgm:cxn modelId="{AD37A160-1357-7145-A4FC-744A6BB33081}" type="presOf" srcId="{4FBBEAEC-08A8-CE48-BAF1-DF3D547339A7}" destId="{814D0D46-E082-7647-B90D-E5C41A602001}"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74BF8663-789D-C24D-AEF8-568092BC8ABD}" type="presOf" srcId="{1127C6FD-54E2-8B49-8589-B0C5AC44A9AA}" destId="{68DDBE5D-2297-F940-92C2-4F08146AAB00}" srcOrd="1" destOrd="0" presId="urn:microsoft.com/office/officeart/2009/3/layout/HorizontalOrganizationChart"/>
    <dgm:cxn modelId="{549E2A65-645D-DE49-AC97-D989F53ED9A9}" type="presOf" srcId="{2153E63C-DD18-4440-8E81-D59CE4F50305}" destId="{D6CF136A-EE45-4E4B-9D6F-70D22F6C4550}" srcOrd="0" destOrd="0" presId="urn:microsoft.com/office/officeart/2009/3/layout/HorizontalOrganizationChart"/>
    <dgm:cxn modelId="{5AE0C971-6358-1845-9666-761A77E9C13A}" srcId="{A08CF87E-4080-0940-9BC9-D03861F81051}" destId="{1842B863-7366-FC4F-A26A-DC75EEACDA1E}" srcOrd="0" destOrd="0" parTransId="{CD88616A-BAF2-D144-AF03-9D390AFD9149}" sibTransId="{0A3619FD-D0AD-444F-9EFB-684BF928D479}"/>
    <dgm:cxn modelId="{394B687A-8EA5-7848-B66A-DC005E2E3982}" type="presOf" srcId="{BC540F6D-4667-E742-AF54-6AF7271C2E37}" destId="{F241EB6E-687D-2F4A-8ED4-5AAA2EC7373B}" srcOrd="0" destOrd="0" presId="urn:microsoft.com/office/officeart/2009/3/layout/HorizontalOrganizationChart"/>
    <dgm:cxn modelId="{B034F682-640E-744F-B214-C3C917F27ECF}" type="presOf" srcId="{EE120E20-53F1-1545-A513-0950653872C9}" destId="{4B8D2A6F-36C3-9F44-9D04-0E141B7877E0}" srcOrd="0" destOrd="0" presId="urn:microsoft.com/office/officeart/2009/3/layout/HorizontalOrganizationChart"/>
    <dgm:cxn modelId="{EBE20AA2-EA16-904A-BE92-71FA47705CFD}" type="presOf" srcId="{74E3657D-3997-684A-9E36-0466A0A68B84}" destId="{F8478611-32E9-5D4B-A70F-646DBCCE2564}" srcOrd="0" destOrd="0" presId="urn:microsoft.com/office/officeart/2009/3/layout/HorizontalOrganizationChart"/>
    <dgm:cxn modelId="{109050A2-44D1-4140-BE0C-4ED539F74F4D}" type="presOf" srcId="{DE485FA1-D6BE-634C-B90A-F01D0594BC07}" destId="{686E9887-3A4E-924C-BFD9-F5553E0F9333}" srcOrd="0" destOrd="0" presId="urn:microsoft.com/office/officeart/2009/3/layout/HorizontalOrganizationChart"/>
    <dgm:cxn modelId="{F2BE61AA-DDE1-4743-BDCE-3B0678DA7050}" type="presOf" srcId="{BC540F6D-4667-E742-AF54-6AF7271C2E37}" destId="{0FD600FA-BED2-3A4C-A42B-19DDE9544CD6}" srcOrd="1" destOrd="0" presId="urn:microsoft.com/office/officeart/2009/3/layout/HorizontalOrganizationChart"/>
    <dgm:cxn modelId="{933B54B1-B6F4-BE43-A24E-2ADABAE2ADFE}" type="presOf" srcId="{80D99E21-3CE7-1547-94CE-72CD31C9544F}" destId="{318A2D60-04C4-6041-BF06-7FF6E1F02EF7}" srcOrd="0" destOrd="0" presId="urn:microsoft.com/office/officeart/2009/3/layout/HorizontalOrganizationChart"/>
    <dgm:cxn modelId="{79BFA7C3-9F15-ED47-B583-0906FA0B929A}" type="presOf" srcId="{56441184-719C-A84C-B7C9-D422F24358B3}" destId="{7392DC8D-B4BF-4B4C-BB4F-B6B3D40341EF}" srcOrd="0" destOrd="0" presId="urn:microsoft.com/office/officeart/2009/3/layout/HorizontalOrganizationChart"/>
    <dgm:cxn modelId="{0BA55AC7-B5AF-0140-A794-CE39B559BAAC}" type="presOf" srcId="{584E67B9-1627-0F49-8805-F1AFC0B05983}" destId="{8439AA7D-870A-554A-800D-B5F968D43FED}" srcOrd="0" destOrd="0" presId="urn:microsoft.com/office/officeart/2009/3/layout/HorizontalOrganizationChart"/>
    <dgm:cxn modelId="{18448CC7-ECAE-AD48-ABEE-679B7FDC36DE}" type="presOf" srcId="{6DE3AB43-2568-6140-9B71-9EB7771D3CFA}" destId="{BBE43C03-5B79-484F-91AB-0C27885FD2C4}" srcOrd="0" destOrd="0" presId="urn:microsoft.com/office/officeart/2009/3/layout/HorizontalOrganizationChart"/>
    <dgm:cxn modelId="{0762C3DE-5DD8-0143-9A9D-2255C8080E7E}" type="presOf" srcId="{1127C6FD-54E2-8B49-8589-B0C5AC44A9AA}" destId="{87D12591-E24C-5647-AF85-6639318690A0}" srcOrd="0"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D06BB3E2-B174-2246-9A52-0C696185F68D}" srcId="{4FBBEAEC-08A8-CE48-BAF1-DF3D547339A7}" destId="{F2A09CD7-957A-D440-8392-DEDB44396445}" srcOrd="0" destOrd="0" parTransId="{56441184-719C-A84C-B7C9-D422F24358B3}" sibTransId="{33FB8FF2-5F93-514C-A1D4-F48DD5CE97AD}"/>
    <dgm:cxn modelId="{8CE508EB-4ADA-6843-8130-E46F3DD13A19}" type="presOf" srcId="{1842B863-7366-FC4F-A26A-DC75EEACDA1E}" destId="{C9F8FAA3-EE20-7248-A8AC-6D2216FFE960}" srcOrd="0"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A8A9A476-8403-C443-850A-E8293D29D6CD}" type="presParOf" srcId="{7B313AFC-E6CB-5F48-8952-410D0FA1A9D0}" destId="{1B5330AE-D701-4246-B4B9-CDFD5B143648}" srcOrd="0" destOrd="0" presId="urn:microsoft.com/office/officeart/2009/3/layout/HorizontalOrganizationChart"/>
    <dgm:cxn modelId="{75DA73A2-71D4-0345-853E-67FBA8D0BF31}" type="presParOf" srcId="{1B5330AE-D701-4246-B4B9-CDFD5B143648}" destId="{9A1F5C35-81B1-D441-86EC-99F960B1720A}" srcOrd="0" destOrd="0" presId="urn:microsoft.com/office/officeart/2009/3/layout/HorizontalOrganizationChart"/>
    <dgm:cxn modelId="{52A36688-6E7D-B547-81D7-7FAC727DDC63}" type="presParOf" srcId="{9A1F5C35-81B1-D441-86EC-99F960B1720A}" destId="{C9F8FAA3-EE20-7248-A8AC-6D2216FFE960}" srcOrd="0" destOrd="0" presId="urn:microsoft.com/office/officeart/2009/3/layout/HorizontalOrganizationChart"/>
    <dgm:cxn modelId="{5E3F68DC-E622-604E-8792-58C7CBA7155C}" type="presParOf" srcId="{9A1F5C35-81B1-D441-86EC-99F960B1720A}" destId="{FDDBA4E2-0D69-A844-8E3E-807F4C9042A8}" srcOrd="1" destOrd="0" presId="urn:microsoft.com/office/officeart/2009/3/layout/HorizontalOrganizationChart"/>
    <dgm:cxn modelId="{EEF6A6CA-AD77-2542-94AB-8B107C16D24E}" type="presParOf" srcId="{1B5330AE-D701-4246-B4B9-CDFD5B143648}" destId="{26861134-C708-8645-AC1B-F89C791F3342}" srcOrd="1" destOrd="0" presId="urn:microsoft.com/office/officeart/2009/3/layout/HorizontalOrganizationChart"/>
    <dgm:cxn modelId="{70404E01-48A7-CD46-A6BA-67C08B81CC66}" type="presParOf" srcId="{26861134-C708-8645-AC1B-F89C791F3342}" destId="{686E9887-3A4E-924C-BFD9-F5553E0F9333}" srcOrd="0" destOrd="0" presId="urn:microsoft.com/office/officeart/2009/3/layout/HorizontalOrganizationChart"/>
    <dgm:cxn modelId="{C0C09FFC-B90C-9B46-91DA-7BB6DE37812D}" type="presParOf" srcId="{26861134-C708-8645-AC1B-F89C791F3342}" destId="{8E08DFFA-7418-974B-83E0-A1494B3BC555}" srcOrd="1" destOrd="0" presId="urn:microsoft.com/office/officeart/2009/3/layout/HorizontalOrganizationChart"/>
    <dgm:cxn modelId="{58210DC5-4C25-3843-9CFD-836F4CF253EC}" type="presParOf" srcId="{8E08DFFA-7418-974B-83E0-A1494B3BC555}" destId="{2A4C2FD4-1EB4-6844-8ED0-A6D8D9DFBC8C}" srcOrd="0" destOrd="0" presId="urn:microsoft.com/office/officeart/2009/3/layout/HorizontalOrganizationChart"/>
    <dgm:cxn modelId="{6A76AFEF-6D66-D049-B1F7-A7091A0B778F}" type="presParOf" srcId="{2A4C2FD4-1EB4-6844-8ED0-A6D8D9DFBC8C}" destId="{814D0D46-E082-7647-B90D-E5C41A602001}" srcOrd="0" destOrd="0" presId="urn:microsoft.com/office/officeart/2009/3/layout/HorizontalOrganizationChart"/>
    <dgm:cxn modelId="{4C6FBBDE-4D62-F243-AAD5-6155444EDF6A}" type="presParOf" srcId="{2A4C2FD4-1EB4-6844-8ED0-A6D8D9DFBC8C}" destId="{A3F23737-A3BD-944B-93C0-B4A977E6FAAC}" srcOrd="1" destOrd="0" presId="urn:microsoft.com/office/officeart/2009/3/layout/HorizontalOrganizationChart"/>
    <dgm:cxn modelId="{51FE78ED-17E9-9945-943F-05A4553488AE}" type="presParOf" srcId="{8E08DFFA-7418-974B-83E0-A1494B3BC555}" destId="{63EDA9A3-1E0B-5F45-9208-99CAB934974B}" srcOrd="1" destOrd="0" presId="urn:microsoft.com/office/officeart/2009/3/layout/HorizontalOrganizationChart"/>
    <dgm:cxn modelId="{8469B99C-3AA6-D847-B098-663486F28DB8}" type="presParOf" srcId="{63EDA9A3-1E0B-5F45-9208-99CAB934974B}" destId="{7392DC8D-B4BF-4B4C-BB4F-B6B3D40341EF}" srcOrd="0" destOrd="0" presId="urn:microsoft.com/office/officeart/2009/3/layout/HorizontalOrganizationChart"/>
    <dgm:cxn modelId="{5B3956E0-FEBF-3347-B0C1-88744EC896AC}" type="presParOf" srcId="{63EDA9A3-1E0B-5F45-9208-99CAB934974B}" destId="{5700B0C8-6F89-E842-A03C-01C2F9387739}" srcOrd="1" destOrd="0" presId="urn:microsoft.com/office/officeart/2009/3/layout/HorizontalOrganizationChart"/>
    <dgm:cxn modelId="{0C9AC306-0567-994C-BA01-5F7482B384AD}" type="presParOf" srcId="{5700B0C8-6F89-E842-A03C-01C2F9387739}" destId="{C568FE87-7AA1-2A4F-9268-3312332FCCA9}" srcOrd="0" destOrd="0" presId="urn:microsoft.com/office/officeart/2009/3/layout/HorizontalOrganizationChart"/>
    <dgm:cxn modelId="{B48C2543-57BE-E841-A330-E6738CA9A7AD}" type="presParOf" srcId="{C568FE87-7AA1-2A4F-9268-3312332FCCA9}" destId="{59987C4A-2020-7441-8692-08F845B6E0B5}" srcOrd="0" destOrd="0" presId="urn:microsoft.com/office/officeart/2009/3/layout/HorizontalOrganizationChart"/>
    <dgm:cxn modelId="{6F95B5E1-8C8E-AA41-A49B-F8440FBF6FDA}" type="presParOf" srcId="{C568FE87-7AA1-2A4F-9268-3312332FCCA9}" destId="{593561B4-DF1A-5542-B5F0-78CAF4BABC0C}" srcOrd="1" destOrd="0" presId="urn:microsoft.com/office/officeart/2009/3/layout/HorizontalOrganizationChart"/>
    <dgm:cxn modelId="{1208E922-4EF7-5442-B581-8047DD4C2AC9}" type="presParOf" srcId="{5700B0C8-6F89-E842-A03C-01C2F9387739}" destId="{5D7DD181-0860-2840-9D96-30227315D660}" srcOrd="1" destOrd="0" presId="urn:microsoft.com/office/officeart/2009/3/layout/HorizontalOrganizationChart"/>
    <dgm:cxn modelId="{6893A8DB-AB91-0240-82B1-912B6980C734}" type="presParOf" srcId="{5700B0C8-6F89-E842-A03C-01C2F9387739}" destId="{893A8763-CD28-F445-A739-AC22D4279747}" srcOrd="2" destOrd="0" presId="urn:microsoft.com/office/officeart/2009/3/layout/HorizontalOrganizationChart"/>
    <dgm:cxn modelId="{F407DBEE-9934-994B-BBEB-BCFEB279E4DD}" type="presParOf" srcId="{8E08DFFA-7418-974B-83E0-A1494B3BC555}" destId="{86E66B42-3EC2-0B46-824A-73E017E0803C}" srcOrd="2" destOrd="0" presId="urn:microsoft.com/office/officeart/2009/3/layout/HorizontalOrganizationChart"/>
    <dgm:cxn modelId="{D3703FA1-A60C-E644-8CEE-16537D962BAA}" type="presParOf" srcId="{26861134-C708-8645-AC1B-F89C791F3342}" destId="{8439AA7D-870A-554A-800D-B5F968D43FED}" srcOrd="2" destOrd="0" presId="urn:microsoft.com/office/officeart/2009/3/layout/HorizontalOrganizationChart"/>
    <dgm:cxn modelId="{B6A3A338-07E5-B640-8870-B8371C6F57AE}" type="presParOf" srcId="{26861134-C708-8645-AC1B-F89C791F3342}" destId="{D707F21D-2FD4-F44A-9DD4-3A4B3A01F13B}" srcOrd="3" destOrd="0" presId="urn:microsoft.com/office/officeart/2009/3/layout/HorizontalOrganizationChart"/>
    <dgm:cxn modelId="{ED65D8FF-D027-6F4B-AFA2-03C0EE10D74B}" type="presParOf" srcId="{D707F21D-2FD4-F44A-9DD4-3A4B3A01F13B}" destId="{F04B3D8B-39B1-9E43-9C34-D2E5391FEEFB}" srcOrd="0" destOrd="0" presId="urn:microsoft.com/office/officeart/2009/3/layout/HorizontalOrganizationChart"/>
    <dgm:cxn modelId="{39BFC209-0E93-2E40-BBB8-0FF28E47B83B}" type="presParOf" srcId="{F04B3D8B-39B1-9E43-9C34-D2E5391FEEFB}" destId="{B45F81FE-B8CD-D543-A68E-A406A36B397E}" srcOrd="0" destOrd="0" presId="urn:microsoft.com/office/officeart/2009/3/layout/HorizontalOrganizationChart"/>
    <dgm:cxn modelId="{BE0D592F-A4C6-724B-9746-194535F21991}" type="presParOf" srcId="{F04B3D8B-39B1-9E43-9C34-D2E5391FEEFB}" destId="{02B3AAA3-D71A-F045-A642-AEEC53675195}" srcOrd="1" destOrd="0" presId="urn:microsoft.com/office/officeart/2009/3/layout/HorizontalOrganizationChart"/>
    <dgm:cxn modelId="{08C61138-C8D8-0347-B141-6A39D51C1E5D}" type="presParOf" srcId="{D707F21D-2FD4-F44A-9DD4-3A4B3A01F13B}" destId="{308172C7-321B-3A44-8165-B40011A29AF2}" srcOrd="1" destOrd="0" presId="urn:microsoft.com/office/officeart/2009/3/layout/HorizontalOrganizationChart"/>
    <dgm:cxn modelId="{4658C754-70EB-3C4B-AA5B-E63F38E32693}" type="presParOf" srcId="{308172C7-321B-3A44-8165-B40011A29AF2}" destId="{D6CF136A-EE45-4E4B-9D6F-70D22F6C4550}" srcOrd="0" destOrd="0" presId="urn:microsoft.com/office/officeart/2009/3/layout/HorizontalOrganizationChart"/>
    <dgm:cxn modelId="{C4D762AB-1C50-1D49-A212-B0E23A999E87}" type="presParOf" srcId="{308172C7-321B-3A44-8165-B40011A29AF2}" destId="{1ABF0037-79ED-EC45-A954-FA1D4C2FFFDF}" srcOrd="1" destOrd="0" presId="urn:microsoft.com/office/officeart/2009/3/layout/HorizontalOrganizationChart"/>
    <dgm:cxn modelId="{011010DB-D677-2443-8755-FECA9FFFE1FA}" type="presParOf" srcId="{1ABF0037-79ED-EC45-A954-FA1D4C2FFFDF}" destId="{C6C901DB-BE5C-BA47-A290-2A9EB203FEE1}" srcOrd="0" destOrd="0" presId="urn:microsoft.com/office/officeart/2009/3/layout/HorizontalOrganizationChart"/>
    <dgm:cxn modelId="{751668E2-6AD6-E44C-AACB-5FB08C9DE7E4}" type="presParOf" srcId="{C6C901DB-BE5C-BA47-A290-2A9EB203FEE1}" destId="{318A2D60-04C4-6041-BF06-7FF6E1F02EF7}" srcOrd="0" destOrd="0" presId="urn:microsoft.com/office/officeart/2009/3/layout/HorizontalOrganizationChart"/>
    <dgm:cxn modelId="{B3F5429D-3029-1E47-BF1E-2855A1274C9F}" type="presParOf" srcId="{C6C901DB-BE5C-BA47-A290-2A9EB203FEE1}" destId="{802B50B0-5301-A54D-92DC-E4BFB25286D7}" srcOrd="1" destOrd="0" presId="urn:microsoft.com/office/officeart/2009/3/layout/HorizontalOrganizationChart"/>
    <dgm:cxn modelId="{5C92F0A8-A42D-414E-A634-796BCBD18988}" type="presParOf" srcId="{1ABF0037-79ED-EC45-A954-FA1D4C2FFFDF}" destId="{8E828C0D-0A21-AC4C-9A2E-8481EA5408D4}" srcOrd="1" destOrd="0" presId="urn:microsoft.com/office/officeart/2009/3/layout/HorizontalOrganizationChart"/>
    <dgm:cxn modelId="{5B1DEF4E-9887-2243-B4B0-4F2014168F5D}" type="presParOf" srcId="{1ABF0037-79ED-EC45-A954-FA1D4C2FFFDF}" destId="{52306AD5-B8CF-E947-9396-56F6E5F06A94}" srcOrd="2" destOrd="0" presId="urn:microsoft.com/office/officeart/2009/3/layout/HorizontalOrganizationChart"/>
    <dgm:cxn modelId="{921E861F-A8F7-9348-B206-F4751F4D13A3}" type="presParOf" srcId="{308172C7-321B-3A44-8165-B40011A29AF2}" destId="{F8478611-32E9-5D4B-A70F-646DBCCE2564}" srcOrd="2" destOrd="0" presId="urn:microsoft.com/office/officeart/2009/3/layout/HorizontalOrganizationChart"/>
    <dgm:cxn modelId="{1D9ABB4B-68A6-C145-9F2C-F772985C211D}" type="presParOf" srcId="{308172C7-321B-3A44-8165-B40011A29AF2}" destId="{0D30EEB2-A740-644D-A78D-BCEA0AD5D1ED}" srcOrd="3" destOrd="0" presId="urn:microsoft.com/office/officeart/2009/3/layout/HorizontalOrganizationChart"/>
    <dgm:cxn modelId="{148FFE5A-701B-7A4A-8BE1-19605FA78BE0}" type="presParOf" srcId="{0D30EEB2-A740-644D-A78D-BCEA0AD5D1ED}" destId="{DB4CBF3A-DAC0-C642-8F4F-D193BF9C740F}" srcOrd="0" destOrd="0" presId="urn:microsoft.com/office/officeart/2009/3/layout/HorizontalOrganizationChart"/>
    <dgm:cxn modelId="{C3BD52DA-A40A-164E-A9B9-CF822B67C4DB}" type="presParOf" srcId="{DB4CBF3A-DAC0-C642-8F4F-D193BF9C740F}" destId="{F241EB6E-687D-2F4A-8ED4-5AAA2EC7373B}" srcOrd="0" destOrd="0" presId="urn:microsoft.com/office/officeart/2009/3/layout/HorizontalOrganizationChart"/>
    <dgm:cxn modelId="{0318AE6C-0987-6A4E-B210-93E8D31F2A0B}" type="presParOf" srcId="{DB4CBF3A-DAC0-C642-8F4F-D193BF9C740F}" destId="{0FD600FA-BED2-3A4C-A42B-19DDE9544CD6}" srcOrd="1" destOrd="0" presId="urn:microsoft.com/office/officeart/2009/3/layout/HorizontalOrganizationChart"/>
    <dgm:cxn modelId="{53979D68-EEAE-9246-B725-F784E8BE4144}" type="presParOf" srcId="{0D30EEB2-A740-644D-A78D-BCEA0AD5D1ED}" destId="{432D1092-084E-DD47-A156-05B4484D02B1}" srcOrd="1" destOrd="0" presId="urn:microsoft.com/office/officeart/2009/3/layout/HorizontalOrganizationChart"/>
    <dgm:cxn modelId="{46586E6D-EA48-9841-AE99-E1B064156ABA}" type="presParOf" srcId="{0D30EEB2-A740-644D-A78D-BCEA0AD5D1ED}" destId="{A025C56C-9EE7-9845-9B71-75B9ED23D65B}" srcOrd="2" destOrd="0" presId="urn:microsoft.com/office/officeart/2009/3/layout/HorizontalOrganizationChart"/>
    <dgm:cxn modelId="{07852CB2-4031-AB4F-A5AD-92DCEC900851}" type="presParOf" srcId="{308172C7-321B-3A44-8165-B40011A29AF2}" destId="{F038EEA8-506B-C946-9E62-D052B688C7D0}" srcOrd="4" destOrd="0" presId="urn:microsoft.com/office/officeart/2009/3/layout/HorizontalOrganizationChart"/>
    <dgm:cxn modelId="{B408CA48-226A-0841-A924-AED3A1D34B48}" type="presParOf" srcId="{308172C7-321B-3A44-8165-B40011A29AF2}" destId="{4C548441-E964-AE47-9F12-885AEED6A407}" srcOrd="5" destOrd="0" presId="urn:microsoft.com/office/officeart/2009/3/layout/HorizontalOrganizationChart"/>
    <dgm:cxn modelId="{FE71644C-06BE-BE46-98CF-E1B518E57BF5}" type="presParOf" srcId="{4C548441-E964-AE47-9F12-885AEED6A407}" destId="{BB0177D9-A0FE-874C-9548-29924AEEF9A6}" srcOrd="0" destOrd="0" presId="urn:microsoft.com/office/officeart/2009/3/layout/HorizontalOrganizationChart"/>
    <dgm:cxn modelId="{5BEA0EFB-ADDD-8D4E-8821-E377B0E16838}" type="presParOf" srcId="{BB0177D9-A0FE-874C-9548-29924AEEF9A6}" destId="{87D12591-E24C-5647-AF85-6639318690A0}" srcOrd="0" destOrd="0" presId="urn:microsoft.com/office/officeart/2009/3/layout/HorizontalOrganizationChart"/>
    <dgm:cxn modelId="{338563B3-1848-2F4A-97F7-7C2CD4207B8F}" type="presParOf" srcId="{BB0177D9-A0FE-874C-9548-29924AEEF9A6}" destId="{68DDBE5D-2297-F940-92C2-4F08146AAB00}" srcOrd="1" destOrd="0" presId="urn:microsoft.com/office/officeart/2009/3/layout/HorizontalOrganizationChart"/>
    <dgm:cxn modelId="{4FDC7786-105F-0A48-B5EA-A745C249FBBD}" type="presParOf" srcId="{4C548441-E964-AE47-9F12-885AEED6A407}" destId="{48C364B8-6591-0A42-B4AA-DE34F3C9CEF7}" srcOrd="1" destOrd="0" presId="urn:microsoft.com/office/officeart/2009/3/layout/HorizontalOrganizationChart"/>
    <dgm:cxn modelId="{8D498334-8AF6-1243-BCCE-A913656C97CA}" type="presParOf" srcId="{4C548441-E964-AE47-9F12-885AEED6A407}" destId="{6B9602AC-D726-9747-8DD2-D59DBC2BAFDC}" srcOrd="2" destOrd="0" presId="urn:microsoft.com/office/officeart/2009/3/layout/HorizontalOrganizationChart"/>
    <dgm:cxn modelId="{062F1180-6754-A349-A08C-1837CA4470E5}" type="presParOf" srcId="{D707F21D-2FD4-F44A-9DD4-3A4B3A01F13B}" destId="{2D513522-CA4B-2D49-885D-67318E28CA63}" srcOrd="2" destOrd="0" presId="urn:microsoft.com/office/officeart/2009/3/layout/HorizontalOrganizationChart"/>
    <dgm:cxn modelId="{17056E05-C6D2-374D-9525-360F40AC7A88}" type="presParOf" srcId="{26861134-C708-8645-AC1B-F89C791F3342}" destId="{BBE43C03-5B79-484F-91AB-0C27885FD2C4}" srcOrd="4" destOrd="0" presId="urn:microsoft.com/office/officeart/2009/3/layout/HorizontalOrganizationChart"/>
    <dgm:cxn modelId="{BCD189AC-17E5-9840-A80A-63C56208E23D}" type="presParOf" srcId="{26861134-C708-8645-AC1B-F89C791F3342}" destId="{4DB8485B-8DFF-6143-BABD-C3FB3FC06C6E}" srcOrd="5" destOrd="0" presId="urn:microsoft.com/office/officeart/2009/3/layout/HorizontalOrganizationChart"/>
    <dgm:cxn modelId="{155A2BE0-DF54-4B46-924C-02A7479B8E6A}" type="presParOf" srcId="{4DB8485B-8DFF-6143-BABD-C3FB3FC06C6E}" destId="{960DC1E0-BDC3-8041-B8CD-DC8834155ECC}" srcOrd="0" destOrd="0" presId="urn:microsoft.com/office/officeart/2009/3/layout/HorizontalOrganizationChart"/>
    <dgm:cxn modelId="{2DD719DA-17C0-7D48-8876-F4905B7AF121}" type="presParOf" srcId="{960DC1E0-BDC3-8041-B8CD-DC8834155ECC}" destId="{4B8D2A6F-36C3-9F44-9D04-0E141B7877E0}" srcOrd="0" destOrd="0" presId="urn:microsoft.com/office/officeart/2009/3/layout/HorizontalOrganizationChart"/>
    <dgm:cxn modelId="{454DBE0E-2F0E-2A4E-AE08-3094C73DA13A}" type="presParOf" srcId="{960DC1E0-BDC3-8041-B8CD-DC8834155ECC}" destId="{D11BA6CF-3A26-6C45-8918-6A2D365B3C38}" srcOrd="1" destOrd="0" presId="urn:microsoft.com/office/officeart/2009/3/layout/HorizontalOrganizationChart"/>
    <dgm:cxn modelId="{F7EC197F-EFB6-ED44-9DAF-8E4BD63A2B12}" type="presParOf" srcId="{4DB8485B-8DFF-6143-BABD-C3FB3FC06C6E}" destId="{0B73A63E-9EA5-514C-A63C-85F216C2542E}" srcOrd="1" destOrd="0" presId="urn:microsoft.com/office/officeart/2009/3/layout/HorizontalOrganizationChart"/>
    <dgm:cxn modelId="{29A8C1FA-5365-9A40-8F6D-368797715BE5}" type="presParOf" srcId="{4DB8485B-8DFF-6143-BABD-C3FB3FC06C6E}" destId="{93F00BFF-43DC-1E47-9ECA-06523C39019F}" srcOrd="2" destOrd="0" presId="urn:microsoft.com/office/officeart/2009/3/layout/HorizontalOrganizationChart"/>
    <dgm:cxn modelId="{401790EC-D7F2-D148-B31E-68BA6E3170B9}"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a:solidFill>
          <a:srgbClr val="C00000"/>
        </a:solidFill>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90213B05-E707-174E-9239-FA14EDF1CB8B}" srcId="{1842B863-7366-FC4F-A26A-DC75EEACDA1E}" destId="{EE120E20-53F1-1545-A513-0950653872C9}" srcOrd="2" destOrd="0" parTransId="{6DE3AB43-2568-6140-9B71-9EB7771D3CFA}" sibTransId="{1F346B6C-41AF-C14E-A7B6-860442D15341}"/>
    <dgm:cxn modelId="{D0D1CB0C-2461-9E4C-B3B3-8EABAB48973F}" type="presOf" srcId="{584E67B9-1627-0F49-8805-F1AFC0B05983}" destId="{8439AA7D-870A-554A-800D-B5F968D43FED}" srcOrd="0" destOrd="0" presId="urn:microsoft.com/office/officeart/2009/3/layout/HorizontalOrganizationChart"/>
    <dgm:cxn modelId="{2606800D-94E0-3C4E-9FA8-E8DA08AF13C4}" type="presOf" srcId="{A08CF87E-4080-0940-9BC9-D03861F81051}" destId="{7B313AFC-E6CB-5F48-8952-410D0FA1A9D0}" srcOrd="0" destOrd="0" presId="urn:microsoft.com/office/officeart/2009/3/layout/HorizontalOrganizationChart"/>
    <dgm:cxn modelId="{B340641D-CCAF-F848-A6A1-867CE7E8D654}" type="presOf" srcId="{F2A09CD7-957A-D440-8392-DEDB44396445}" destId="{59987C4A-2020-7441-8692-08F845B6E0B5}" srcOrd="0"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3C5F112A-A933-BB49-A380-E7EE661F14B5}" type="presOf" srcId="{EE120E20-53F1-1545-A513-0950653872C9}" destId="{D11BA6CF-3A26-6C45-8918-6A2D365B3C38}" srcOrd="1" destOrd="0" presId="urn:microsoft.com/office/officeart/2009/3/layout/HorizontalOrganizationChart"/>
    <dgm:cxn modelId="{8B398F2B-9686-2144-93A2-B6B721618824}" type="presOf" srcId="{56441184-719C-A84C-B7C9-D422F24358B3}" destId="{7392DC8D-B4BF-4B4C-BB4F-B6B3D40341EF}" srcOrd="0" destOrd="0" presId="urn:microsoft.com/office/officeart/2009/3/layout/HorizontalOrganizationChart"/>
    <dgm:cxn modelId="{F39BE52F-1BF9-AD44-8352-2627318FFD84}" type="presOf" srcId="{1127C6FD-54E2-8B49-8589-B0C5AC44A9AA}" destId="{87D12591-E24C-5647-AF85-6639318690A0}" srcOrd="0" destOrd="0" presId="urn:microsoft.com/office/officeart/2009/3/layout/HorizontalOrganizationChart"/>
    <dgm:cxn modelId="{2127D63E-10D3-5546-A718-5B0981B8C168}" type="presOf" srcId="{1842B863-7366-FC4F-A26A-DC75EEACDA1E}" destId="{FDDBA4E2-0D69-A844-8E3E-807F4C9042A8}" srcOrd="1"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2F81BB47-D58E-914E-87D8-2B993EAE2AE8}" type="presOf" srcId="{DE485FA1-D6BE-634C-B90A-F01D0594BC07}" destId="{686E9887-3A4E-924C-BFD9-F5553E0F9333}" srcOrd="0" destOrd="0" presId="urn:microsoft.com/office/officeart/2009/3/layout/HorizontalOrganizationChart"/>
    <dgm:cxn modelId="{4A75604F-103E-DE4D-8C06-3A636FF72B65}" type="presOf" srcId="{BC540F6D-4667-E742-AF54-6AF7271C2E37}" destId="{0FD600FA-BED2-3A4C-A42B-19DDE9544CD6}" srcOrd="1" destOrd="0" presId="urn:microsoft.com/office/officeart/2009/3/layout/HorizontalOrganizationChart"/>
    <dgm:cxn modelId="{02B1CB53-6E16-A243-BBC6-844D0FC4A8F2}" type="presOf" srcId="{2153E63C-DD18-4440-8E81-D59CE4F50305}" destId="{D6CF136A-EE45-4E4B-9D6F-70D22F6C4550}"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5AE0C971-6358-1845-9666-761A77E9C13A}" srcId="{A08CF87E-4080-0940-9BC9-D03861F81051}" destId="{1842B863-7366-FC4F-A26A-DC75EEACDA1E}" srcOrd="0" destOrd="0" parTransId="{CD88616A-BAF2-D144-AF03-9D390AFD9149}" sibTransId="{0A3619FD-D0AD-444F-9EFB-684BF928D479}"/>
    <dgm:cxn modelId="{A41B4583-45A5-374F-A283-D655B4EF48F1}" type="presOf" srcId="{F2A09CD7-957A-D440-8392-DEDB44396445}" destId="{593561B4-DF1A-5542-B5F0-78CAF4BABC0C}" srcOrd="1" destOrd="0" presId="urn:microsoft.com/office/officeart/2009/3/layout/HorizontalOrganizationChart"/>
    <dgm:cxn modelId="{732C9A8A-5E82-EE4F-9961-611B7E8AACA2}" type="presOf" srcId="{BC540F6D-4667-E742-AF54-6AF7271C2E37}" destId="{F241EB6E-687D-2F4A-8ED4-5AAA2EC7373B}" srcOrd="0" destOrd="0" presId="urn:microsoft.com/office/officeart/2009/3/layout/HorizontalOrganizationChart"/>
    <dgm:cxn modelId="{E91E1E8F-58C6-6E4D-90C4-628D589B6EF4}" type="presOf" srcId="{1842B863-7366-FC4F-A26A-DC75EEACDA1E}" destId="{C9F8FAA3-EE20-7248-A8AC-6D2216FFE960}" srcOrd="0" destOrd="0" presId="urn:microsoft.com/office/officeart/2009/3/layout/HorizontalOrganizationChart"/>
    <dgm:cxn modelId="{EE626490-D61D-DE4F-B800-56494162D6C3}" type="presOf" srcId="{950F82C2-0E15-5A47-AEBC-C01B79EEB8B2}" destId="{B45F81FE-B8CD-D543-A68E-A406A36B397E}" srcOrd="0" destOrd="0" presId="urn:microsoft.com/office/officeart/2009/3/layout/HorizontalOrganizationChart"/>
    <dgm:cxn modelId="{BA600B9A-366A-3542-BECD-00A0406D65B4}" type="presOf" srcId="{4FBBEAEC-08A8-CE48-BAF1-DF3D547339A7}" destId="{814D0D46-E082-7647-B90D-E5C41A602001}" srcOrd="0" destOrd="0" presId="urn:microsoft.com/office/officeart/2009/3/layout/HorizontalOrganizationChart"/>
    <dgm:cxn modelId="{C1E5F5AB-181E-CE47-83E9-1BE325936C62}" type="presOf" srcId="{80D99E21-3CE7-1547-94CE-72CD31C9544F}" destId="{318A2D60-04C4-6041-BF06-7FF6E1F02EF7}" srcOrd="0" destOrd="0" presId="urn:microsoft.com/office/officeart/2009/3/layout/HorizontalOrganizationChart"/>
    <dgm:cxn modelId="{65BDF9AB-545E-4A4C-9A1E-780F9206676F}" type="presOf" srcId="{6DE3AB43-2568-6140-9B71-9EB7771D3CFA}" destId="{BBE43C03-5B79-484F-91AB-0C27885FD2C4}" srcOrd="0" destOrd="0" presId="urn:microsoft.com/office/officeart/2009/3/layout/HorizontalOrganizationChart"/>
    <dgm:cxn modelId="{D116E1C1-14C4-B04A-BB2E-285EB3B98393}" type="presOf" srcId="{EE120E20-53F1-1545-A513-0950653872C9}" destId="{4B8D2A6F-36C3-9F44-9D04-0E141B7877E0}" srcOrd="0" destOrd="0" presId="urn:microsoft.com/office/officeart/2009/3/layout/HorizontalOrganizationChart"/>
    <dgm:cxn modelId="{9BE8E4C1-ED0B-8A4B-BDEE-6052E749A833}" type="presOf" srcId="{1127C6FD-54E2-8B49-8589-B0C5AC44A9AA}" destId="{68DDBE5D-2297-F940-92C2-4F08146AAB00}" srcOrd="1" destOrd="0" presId="urn:microsoft.com/office/officeart/2009/3/layout/HorizontalOrganizationChart"/>
    <dgm:cxn modelId="{068EC3C8-C991-A544-8459-C36EF522C3B9}" type="presOf" srcId="{E3BA7BB6-4C15-FE47-BE8B-34FF8D92890E}" destId="{F038EEA8-506B-C946-9E62-D052B688C7D0}" srcOrd="0" destOrd="0" presId="urn:microsoft.com/office/officeart/2009/3/layout/HorizontalOrganizationChart"/>
    <dgm:cxn modelId="{5C2012CD-B53A-B04E-89F1-C1AB2170CB95}" type="presOf" srcId="{4FBBEAEC-08A8-CE48-BAF1-DF3D547339A7}" destId="{A3F23737-A3BD-944B-93C0-B4A977E6FAAC}" srcOrd="1"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D06BB3E2-B174-2246-9A52-0C696185F68D}" srcId="{4FBBEAEC-08A8-CE48-BAF1-DF3D547339A7}" destId="{F2A09CD7-957A-D440-8392-DEDB44396445}" srcOrd="0" destOrd="0" parTransId="{56441184-719C-A84C-B7C9-D422F24358B3}" sibTransId="{33FB8FF2-5F93-514C-A1D4-F48DD5CE97AD}"/>
    <dgm:cxn modelId="{787CF2E7-1DF8-2243-B44C-FF05C011700A}" type="presOf" srcId="{74E3657D-3997-684A-9E36-0466A0A68B84}" destId="{F8478611-32E9-5D4B-A70F-646DBCCE2564}" srcOrd="0"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04F341F4-3909-2645-B502-55844196349E}" type="presOf" srcId="{950F82C2-0E15-5A47-AEBC-C01B79EEB8B2}" destId="{02B3AAA3-D71A-F045-A642-AEEC53675195}" srcOrd="1" destOrd="0" presId="urn:microsoft.com/office/officeart/2009/3/layout/HorizontalOrganizationChart"/>
    <dgm:cxn modelId="{EFFAB1FF-6443-C54A-8E53-C6278C71533E}" type="presOf" srcId="{80D99E21-3CE7-1547-94CE-72CD31C9544F}" destId="{802B50B0-5301-A54D-92DC-E4BFB25286D7}" srcOrd="1" destOrd="0" presId="urn:microsoft.com/office/officeart/2009/3/layout/HorizontalOrganizationChart"/>
    <dgm:cxn modelId="{7F3E9670-6E6D-9340-AA29-14BB1910182C}" type="presParOf" srcId="{7B313AFC-E6CB-5F48-8952-410D0FA1A9D0}" destId="{1B5330AE-D701-4246-B4B9-CDFD5B143648}" srcOrd="0" destOrd="0" presId="urn:microsoft.com/office/officeart/2009/3/layout/HorizontalOrganizationChart"/>
    <dgm:cxn modelId="{3A8ED72B-CD47-7C41-8EFF-881A1ABD90EA}" type="presParOf" srcId="{1B5330AE-D701-4246-B4B9-CDFD5B143648}" destId="{9A1F5C35-81B1-D441-86EC-99F960B1720A}" srcOrd="0" destOrd="0" presId="urn:microsoft.com/office/officeart/2009/3/layout/HorizontalOrganizationChart"/>
    <dgm:cxn modelId="{1C1E230C-850B-CF47-A435-3F659BE74117}" type="presParOf" srcId="{9A1F5C35-81B1-D441-86EC-99F960B1720A}" destId="{C9F8FAA3-EE20-7248-A8AC-6D2216FFE960}" srcOrd="0" destOrd="0" presId="urn:microsoft.com/office/officeart/2009/3/layout/HorizontalOrganizationChart"/>
    <dgm:cxn modelId="{65140E84-6029-C441-B5F8-1A113D130698}" type="presParOf" srcId="{9A1F5C35-81B1-D441-86EC-99F960B1720A}" destId="{FDDBA4E2-0D69-A844-8E3E-807F4C9042A8}" srcOrd="1" destOrd="0" presId="urn:microsoft.com/office/officeart/2009/3/layout/HorizontalOrganizationChart"/>
    <dgm:cxn modelId="{5B8D3E5B-4E8A-4444-9BE4-6A8E7F21CF76}" type="presParOf" srcId="{1B5330AE-D701-4246-B4B9-CDFD5B143648}" destId="{26861134-C708-8645-AC1B-F89C791F3342}" srcOrd="1" destOrd="0" presId="urn:microsoft.com/office/officeart/2009/3/layout/HorizontalOrganizationChart"/>
    <dgm:cxn modelId="{48A43932-027C-224F-A213-0549D0CCC70A}" type="presParOf" srcId="{26861134-C708-8645-AC1B-F89C791F3342}" destId="{686E9887-3A4E-924C-BFD9-F5553E0F9333}" srcOrd="0" destOrd="0" presId="urn:microsoft.com/office/officeart/2009/3/layout/HorizontalOrganizationChart"/>
    <dgm:cxn modelId="{BDF9E5E4-7F5C-CB4C-8CF0-B12E9786448C}" type="presParOf" srcId="{26861134-C708-8645-AC1B-F89C791F3342}" destId="{8E08DFFA-7418-974B-83E0-A1494B3BC555}" srcOrd="1" destOrd="0" presId="urn:microsoft.com/office/officeart/2009/3/layout/HorizontalOrganizationChart"/>
    <dgm:cxn modelId="{20B93CD2-B278-4E46-8A8B-100AE852BFCA}" type="presParOf" srcId="{8E08DFFA-7418-974B-83E0-A1494B3BC555}" destId="{2A4C2FD4-1EB4-6844-8ED0-A6D8D9DFBC8C}" srcOrd="0" destOrd="0" presId="urn:microsoft.com/office/officeart/2009/3/layout/HorizontalOrganizationChart"/>
    <dgm:cxn modelId="{9BC81210-FCF5-CF49-9397-8E7B5464D328}" type="presParOf" srcId="{2A4C2FD4-1EB4-6844-8ED0-A6D8D9DFBC8C}" destId="{814D0D46-E082-7647-B90D-E5C41A602001}" srcOrd="0" destOrd="0" presId="urn:microsoft.com/office/officeart/2009/3/layout/HorizontalOrganizationChart"/>
    <dgm:cxn modelId="{DB82E36F-2A96-D445-BBE8-662516AEAE4C}" type="presParOf" srcId="{2A4C2FD4-1EB4-6844-8ED0-A6D8D9DFBC8C}" destId="{A3F23737-A3BD-944B-93C0-B4A977E6FAAC}" srcOrd="1" destOrd="0" presId="urn:microsoft.com/office/officeart/2009/3/layout/HorizontalOrganizationChart"/>
    <dgm:cxn modelId="{BCBF1D13-7269-9543-9C7A-388834C60050}" type="presParOf" srcId="{8E08DFFA-7418-974B-83E0-A1494B3BC555}" destId="{63EDA9A3-1E0B-5F45-9208-99CAB934974B}" srcOrd="1" destOrd="0" presId="urn:microsoft.com/office/officeart/2009/3/layout/HorizontalOrganizationChart"/>
    <dgm:cxn modelId="{B962C162-2771-0D45-B700-B0239CD78C5A}" type="presParOf" srcId="{63EDA9A3-1E0B-5F45-9208-99CAB934974B}" destId="{7392DC8D-B4BF-4B4C-BB4F-B6B3D40341EF}" srcOrd="0" destOrd="0" presId="urn:microsoft.com/office/officeart/2009/3/layout/HorizontalOrganizationChart"/>
    <dgm:cxn modelId="{CCF7121A-762A-8F4D-9A14-BC53442FE817}" type="presParOf" srcId="{63EDA9A3-1E0B-5F45-9208-99CAB934974B}" destId="{5700B0C8-6F89-E842-A03C-01C2F9387739}" srcOrd="1" destOrd="0" presId="urn:microsoft.com/office/officeart/2009/3/layout/HorizontalOrganizationChart"/>
    <dgm:cxn modelId="{BA130D32-30F6-7F4E-AF01-00399D903DB4}" type="presParOf" srcId="{5700B0C8-6F89-E842-A03C-01C2F9387739}" destId="{C568FE87-7AA1-2A4F-9268-3312332FCCA9}" srcOrd="0" destOrd="0" presId="urn:microsoft.com/office/officeart/2009/3/layout/HorizontalOrganizationChart"/>
    <dgm:cxn modelId="{2D05AE45-BC5E-E847-BE97-647E8EF6548D}" type="presParOf" srcId="{C568FE87-7AA1-2A4F-9268-3312332FCCA9}" destId="{59987C4A-2020-7441-8692-08F845B6E0B5}" srcOrd="0" destOrd="0" presId="urn:microsoft.com/office/officeart/2009/3/layout/HorizontalOrganizationChart"/>
    <dgm:cxn modelId="{C82635EB-13D4-7A43-9A22-9E482D3DEE95}" type="presParOf" srcId="{C568FE87-7AA1-2A4F-9268-3312332FCCA9}" destId="{593561B4-DF1A-5542-B5F0-78CAF4BABC0C}" srcOrd="1" destOrd="0" presId="urn:microsoft.com/office/officeart/2009/3/layout/HorizontalOrganizationChart"/>
    <dgm:cxn modelId="{0A57A9E5-9C56-2140-84E5-6617B4813F9E}" type="presParOf" srcId="{5700B0C8-6F89-E842-A03C-01C2F9387739}" destId="{5D7DD181-0860-2840-9D96-30227315D660}" srcOrd="1" destOrd="0" presId="urn:microsoft.com/office/officeart/2009/3/layout/HorizontalOrganizationChart"/>
    <dgm:cxn modelId="{A0BD55D4-2C64-134C-964A-CE8BD7143724}" type="presParOf" srcId="{5700B0C8-6F89-E842-A03C-01C2F9387739}" destId="{893A8763-CD28-F445-A739-AC22D4279747}" srcOrd="2" destOrd="0" presId="urn:microsoft.com/office/officeart/2009/3/layout/HorizontalOrganizationChart"/>
    <dgm:cxn modelId="{A96B3741-9F84-6240-8C0D-E206CDF09504}" type="presParOf" srcId="{8E08DFFA-7418-974B-83E0-A1494B3BC555}" destId="{86E66B42-3EC2-0B46-824A-73E017E0803C}" srcOrd="2" destOrd="0" presId="urn:microsoft.com/office/officeart/2009/3/layout/HorizontalOrganizationChart"/>
    <dgm:cxn modelId="{F5E84383-A813-9F4D-BF25-1E8585BFBF41}" type="presParOf" srcId="{26861134-C708-8645-AC1B-F89C791F3342}" destId="{8439AA7D-870A-554A-800D-B5F968D43FED}" srcOrd="2" destOrd="0" presId="urn:microsoft.com/office/officeart/2009/3/layout/HorizontalOrganizationChart"/>
    <dgm:cxn modelId="{BE36A6AD-D115-C94F-88DA-20F576655F3B}" type="presParOf" srcId="{26861134-C708-8645-AC1B-F89C791F3342}" destId="{D707F21D-2FD4-F44A-9DD4-3A4B3A01F13B}" srcOrd="3" destOrd="0" presId="urn:microsoft.com/office/officeart/2009/3/layout/HorizontalOrganizationChart"/>
    <dgm:cxn modelId="{F18A44DC-02E0-5C42-B23E-D3508B2A8E25}" type="presParOf" srcId="{D707F21D-2FD4-F44A-9DD4-3A4B3A01F13B}" destId="{F04B3D8B-39B1-9E43-9C34-D2E5391FEEFB}" srcOrd="0" destOrd="0" presId="urn:microsoft.com/office/officeart/2009/3/layout/HorizontalOrganizationChart"/>
    <dgm:cxn modelId="{CCDA5833-15A1-4749-AD3D-4362AB911BDC}" type="presParOf" srcId="{F04B3D8B-39B1-9E43-9C34-D2E5391FEEFB}" destId="{B45F81FE-B8CD-D543-A68E-A406A36B397E}" srcOrd="0" destOrd="0" presId="urn:microsoft.com/office/officeart/2009/3/layout/HorizontalOrganizationChart"/>
    <dgm:cxn modelId="{F6CD53CD-7BD5-1E4D-B227-464876405C2D}" type="presParOf" srcId="{F04B3D8B-39B1-9E43-9C34-D2E5391FEEFB}" destId="{02B3AAA3-D71A-F045-A642-AEEC53675195}" srcOrd="1" destOrd="0" presId="urn:microsoft.com/office/officeart/2009/3/layout/HorizontalOrganizationChart"/>
    <dgm:cxn modelId="{F84FB56C-F918-6B43-8209-76FD70CAE3F1}" type="presParOf" srcId="{D707F21D-2FD4-F44A-9DD4-3A4B3A01F13B}" destId="{308172C7-321B-3A44-8165-B40011A29AF2}" srcOrd="1" destOrd="0" presId="urn:microsoft.com/office/officeart/2009/3/layout/HorizontalOrganizationChart"/>
    <dgm:cxn modelId="{C18D66C6-A058-C14B-BB85-C342A4AE2749}" type="presParOf" srcId="{308172C7-321B-3A44-8165-B40011A29AF2}" destId="{D6CF136A-EE45-4E4B-9D6F-70D22F6C4550}" srcOrd="0" destOrd="0" presId="urn:microsoft.com/office/officeart/2009/3/layout/HorizontalOrganizationChart"/>
    <dgm:cxn modelId="{89F8DB12-FFDB-114F-99D2-D6B563C10D26}" type="presParOf" srcId="{308172C7-321B-3A44-8165-B40011A29AF2}" destId="{1ABF0037-79ED-EC45-A954-FA1D4C2FFFDF}" srcOrd="1" destOrd="0" presId="urn:microsoft.com/office/officeart/2009/3/layout/HorizontalOrganizationChart"/>
    <dgm:cxn modelId="{719079E8-FE73-8143-ACD6-1C016D021134}" type="presParOf" srcId="{1ABF0037-79ED-EC45-A954-FA1D4C2FFFDF}" destId="{C6C901DB-BE5C-BA47-A290-2A9EB203FEE1}" srcOrd="0" destOrd="0" presId="urn:microsoft.com/office/officeart/2009/3/layout/HorizontalOrganizationChart"/>
    <dgm:cxn modelId="{28B794E4-D9BA-B84E-9C64-560BAF33C39D}" type="presParOf" srcId="{C6C901DB-BE5C-BA47-A290-2A9EB203FEE1}" destId="{318A2D60-04C4-6041-BF06-7FF6E1F02EF7}" srcOrd="0" destOrd="0" presId="urn:microsoft.com/office/officeart/2009/3/layout/HorizontalOrganizationChart"/>
    <dgm:cxn modelId="{22CA1A1E-B594-A345-8386-50E847231DED}" type="presParOf" srcId="{C6C901DB-BE5C-BA47-A290-2A9EB203FEE1}" destId="{802B50B0-5301-A54D-92DC-E4BFB25286D7}" srcOrd="1" destOrd="0" presId="urn:microsoft.com/office/officeart/2009/3/layout/HorizontalOrganizationChart"/>
    <dgm:cxn modelId="{970716B1-DF64-574D-8B07-AF86FBB93F15}" type="presParOf" srcId="{1ABF0037-79ED-EC45-A954-FA1D4C2FFFDF}" destId="{8E828C0D-0A21-AC4C-9A2E-8481EA5408D4}" srcOrd="1" destOrd="0" presId="urn:microsoft.com/office/officeart/2009/3/layout/HorizontalOrganizationChart"/>
    <dgm:cxn modelId="{B86AFFCE-BA13-5549-99BA-25A9500AB4C5}" type="presParOf" srcId="{1ABF0037-79ED-EC45-A954-FA1D4C2FFFDF}" destId="{52306AD5-B8CF-E947-9396-56F6E5F06A94}" srcOrd="2" destOrd="0" presId="urn:microsoft.com/office/officeart/2009/3/layout/HorizontalOrganizationChart"/>
    <dgm:cxn modelId="{0CC2952F-FE6F-8646-B4A0-1BC83F7C1924}" type="presParOf" srcId="{308172C7-321B-3A44-8165-B40011A29AF2}" destId="{F8478611-32E9-5D4B-A70F-646DBCCE2564}" srcOrd="2" destOrd="0" presId="urn:microsoft.com/office/officeart/2009/3/layout/HorizontalOrganizationChart"/>
    <dgm:cxn modelId="{761D1988-E9CC-0B4E-8CC8-08A2E931D698}" type="presParOf" srcId="{308172C7-321B-3A44-8165-B40011A29AF2}" destId="{0D30EEB2-A740-644D-A78D-BCEA0AD5D1ED}" srcOrd="3" destOrd="0" presId="urn:microsoft.com/office/officeart/2009/3/layout/HorizontalOrganizationChart"/>
    <dgm:cxn modelId="{1E3F40C2-3713-4049-B698-E802358540FD}" type="presParOf" srcId="{0D30EEB2-A740-644D-A78D-BCEA0AD5D1ED}" destId="{DB4CBF3A-DAC0-C642-8F4F-D193BF9C740F}" srcOrd="0" destOrd="0" presId="urn:microsoft.com/office/officeart/2009/3/layout/HorizontalOrganizationChart"/>
    <dgm:cxn modelId="{304CF91A-400C-414F-A1FF-6362CBDADE40}" type="presParOf" srcId="{DB4CBF3A-DAC0-C642-8F4F-D193BF9C740F}" destId="{F241EB6E-687D-2F4A-8ED4-5AAA2EC7373B}" srcOrd="0" destOrd="0" presId="urn:microsoft.com/office/officeart/2009/3/layout/HorizontalOrganizationChart"/>
    <dgm:cxn modelId="{3D6C559A-C091-C74F-8C59-6F785C718EEC}" type="presParOf" srcId="{DB4CBF3A-DAC0-C642-8F4F-D193BF9C740F}" destId="{0FD600FA-BED2-3A4C-A42B-19DDE9544CD6}" srcOrd="1" destOrd="0" presId="urn:microsoft.com/office/officeart/2009/3/layout/HorizontalOrganizationChart"/>
    <dgm:cxn modelId="{44C9D11E-9478-A14F-BA05-31C0BA2E3091}" type="presParOf" srcId="{0D30EEB2-A740-644D-A78D-BCEA0AD5D1ED}" destId="{432D1092-084E-DD47-A156-05B4484D02B1}" srcOrd="1" destOrd="0" presId="urn:microsoft.com/office/officeart/2009/3/layout/HorizontalOrganizationChart"/>
    <dgm:cxn modelId="{2B79ED98-BDB4-BC48-8FCB-9A6D1690D25F}" type="presParOf" srcId="{0D30EEB2-A740-644D-A78D-BCEA0AD5D1ED}" destId="{A025C56C-9EE7-9845-9B71-75B9ED23D65B}" srcOrd="2" destOrd="0" presId="urn:microsoft.com/office/officeart/2009/3/layout/HorizontalOrganizationChart"/>
    <dgm:cxn modelId="{E9722406-3B85-7248-8116-D3FAA33E8F40}" type="presParOf" srcId="{308172C7-321B-3A44-8165-B40011A29AF2}" destId="{F038EEA8-506B-C946-9E62-D052B688C7D0}" srcOrd="4" destOrd="0" presId="urn:microsoft.com/office/officeart/2009/3/layout/HorizontalOrganizationChart"/>
    <dgm:cxn modelId="{8E6FEFD3-D8C3-3D42-AACA-8657644E2503}" type="presParOf" srcId="{308172C7-321B-3A44-8165-B40011A29AF2}" destId="{4C548441-E964-AE47-9F12-885AEED6A407}" srcOrd="5" destOrd="0" presId="urn:microsoft.com/office/officeart/2009/3/layout/HorizontalOrganizationChart"/>
    <dgm:cxn modelId="{CC737620-ADA6-C049-8278-0FC4B76B9CC1}" type="presParOf" srcId="{4C548441-E964-AE47-9F12-885AEED6A407}" destId="{BB0177D9-A0FE-874C-9548-29924AEEF9A6}" srcOrd="0" destOrd="0" presId="urn:microsoft.com/office/officeart/2009/3/layout/HorizontalOrganizationChart"/>
    <dgm:cxn modelId="{26E0F4D8-42FA-9A4D-918D-8FA805780997}" type="presParOf" srcId="{BB0177D9-A0FE-874C-9548-29924AEEF9A6}" destId="{87D12591-E24C-5647-AF85-6639318690A0}" srcOrd="0" destOrd="0" presId="urn:microsoft.com/office/officeart/2009/3/layout/HorizontalOrganizationChart"/>
    <dgm:cxn modelId="{CDB69B95-0D32-2E4F-AB56-4BF37B8FADB9}" type="presParOf" srcId="{BB0177D9-A0FE-874C-9548-29924AEEF9A6}" destId="{68DDBE5D-2297-F940-92C2-4F08146AAB00}" srcOrd="1" destOrd="0" presId="urn:microsoft.com/office/officeart/2009/3/layout/HorizontalOrganizationChart"/>
    <dgm:cxn modelId="{FF323197-7124-D74A-AF46-A07C84B8BF52}" type="presParOf" srcId="{4C548441-E964-AE47-9F12-885AEED6A407}" destId="{48C364B8-6591-0A42-B4AA-DE34F3C9CEF7}" srcOrd="1" destOrd="0" presId="urn:microsoft.com/office/officeart/2009/3/layout/HorizontalOrganizationChart"/>
    <dgm:cxn modelId="{C4559483-5DE1-5B44-9B5D-613804E1926E}" type="presParOf" srcId="{4C548441-E964-AE47-9F12-885AEED6A407}" destId="{6B9602AC-D726-9747-8DD2-D59DBC2BAFDC}" srcOrd="2" destOrd="0" presId="urn:microsoft.com/office/officeart/2009/3/layout/HorizontalOrganizationChart"/>
    <dgm:cxn modelId="{DDE5C91F-23D7-644E-BC93-150467C0D590}" type="presParOf" srcId="{D707F21D-2FD4-F44A-9DD4-3A4B3A01F13B}" destId="{2D513522-CA4B-2D49-885D-67318E28CA63}" srcOrd="2" destOrd="0" presId="urn:microsoft.com/office/officeart/2009/3/layout/HorizontalOrganizationChart"/>
    <dgm:cxn modelId="{217FC328-1D46-4E43-B651-84F38B80A71F}" type="presParOf" srcId="{26861134-C708-8645-AC1B-F89C791F3342}" destId="{BBE43C03-5B79-484F-91AB-0C27885FD2C4}" srcOrd="4" destOrd="0" presId="urn:microsoft.com/office/officeart/2009/3/layout/HorizontalOrganizationChart"/>
    <dgm:cxn modelId="{A0D996D9-61FF-3E49-8702-216F3957B620}" type="presParOf" srcId="{26861134-C708-8645-AC1B-F89C791F3342}" destId="{4DB8485B-8DFF-6143-BABD-C3FB3FC06C6E}" srcOrd="5" destOrd="0" presId="urn:microsoft.com/office/officeart/2009/3/layout/HorizontalOrganizationChart"/>
    <dgm:cxn modelId="{1C9E557B-2633-B04D-8F33-20018DD235BB}" type="presParOf" srcId="{4DB8485B-8DFF-6143-BABD-C3FB3FC06C6E}" destId="{960DC1E0-BDC3-8041-B8CD-DC8834155ECC}" srcOrd="0" destOrd="0" presId="urn:microsoft.com/office/officeart/2009/3/layout/HorizontalOrganizationChart"/>
    <dgm:cxn modelId="{30B781D8-0532-094A-A78D-3793D39BFD85}" type="presParOf" srcId="{960DC1E0-BDC3-8041-B8CD-DC8834155ECC}" destId="{4B8D2A6F-36C3-9F44-9D04-0E141B7877E0}" srcOrd="0" destOrd="0" presId="urn:microsoft.com/office/officeart/2009/3/layout/HorizontalOrganizationChart"/>
    <dgm:cxn modelId="{72CE423A-A2F9-5C4E-B2E9-47B093A31160}" type="presParOf" srcId="{960DC1E0-BDC3-8041-B8CD-DC8834155ECC}" destId="{D11BA6CF-3A26-6C45-8918-6A2D365B3C38}" srcOrd="1" destOrd="0" presId="urn:microsoft.com/office/officeart/2009/3/layout/HorizontalOrganizationChart"/>
    <dgm:cxn modelId="{B377C4C8-8F62-B746-A083-A3B02A41F4A0}" type="presParOf" srcId="{4DB8485B-8DFF-6143-BABD-C3FB3FC06C6E}" destId="{0B73A63E-9EA5-514C-A63C-85F216C2542E}" srcOrd="1" destOrd="0" presId="urn:microsoft.com/office/officeart/2009/3/layout/HorizontalOrganizationChart"/>
    <dgm:cxn modelId="{68B417EC-282E-C845-BF17-904B0FB6219F}" type="presParOf" srcId="{4DB8485B-8DFF-6143-BABD-C3FB3FC06C6E}" destId="{93F00BFF-43DC-1E47-9ECA-06523C39019F}" srcOrd="2" destOrd="0" presId="urn:microsoft.com/office/officeart/2009/3/layout/HorizontalOrganizationChart"/>
    <dgm:cxn modelId="{B360C3D6-D4E6-0D48-B2C3-0C42E6E279FD}"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a:solidFill>
          <a:srgbClr val="C00000"/>
        </a:solidFill>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1F2D9801-0639-2244-9184-73F47E5E50EF}" type="presOf" srcId="{F2A09CD7-957A-D440-8392-DEDB44396445}" destId="{59987C4A-2020-7441-8692-08F845B6E0B5}" srcOrd="0" destOrd="0" presId="urn:microsoft.com/office/officeart/2009/3/layout/HorizontalOrganizationChart"/>
    <dgm:cxn modelId="{ADBFC702-F5B0-8E4D-A502-28438590569D}" type="presOf" srcId="{1127C6FD-54E2-8B49-8589-B0C5AC44A9AA}" destId="{87D12591-E24C-5647-AF85-6639318690A0}" srcOrd="0" destOrd="0" presId="urn:microsoft.com/office/officeart/2009/3/layout/HorizontalOrganizationChart"/>
    <dgm:cxn modelId="{90213B05-E707-174E-9239-FA14EDF1CB8B}" srcId="{1842B863-7366-FC4F-A26A-DC75EEACDA1E}" destId="{EE120E20-53F1-1545-A513-0950653872C9}" srcOrd="2" destOrd="0" parTransId="{6DE3AB43-2568-6140-9B71-9EB7771D3CFA}" sibTransId="{1F346B6C-41AF-C14E-A7B6-860442D15341}"/>
    <dgm:cxn modelId="{1A61A912-0BE6-974B-A6DF-0BF0490E1568}" type="presOf" srcId="{950F82C2-0E15-5A47-AEBC-C01B79EEB8B2}" destId="{02B3AAA3-D71A-F045-A642-AEEC53675195}" srcOrd="1" destOrd="0" presId="urn:microsoft.com/office/officeart/2009/3/layout/HorizontalOrganizationChart"/>
    <dgm:cxn modelId="{CF175515-CC4E-F44A-BA04-CBFE692BED68}" type="presOf" srcId="{BC540F6D-4667-E742-AF54-6AF7271C2E37}" destId="{F241EB6E-687D-2F4A-8ED4-5AAA2EC7373B}" srcOrd="0" destOrd="0" presId="urn:microsoft.com/office/officeart/2009/3/layout/HorizontalOrganizationChart"/>
    <dgm:cxn modelId="{AEC4CB17-F52B-6544-9E47-EE3F1DDC141C}" type="presOf" srcId="{584E67B9-1627-0F49-8805-F1AFC0B05983}" destId="{8439AA7D-870A-554A-800D-B5F968D43FED}" srcOrd="0" destOrd="0" presId="urn:microsoft.com/office/officeart/2009/3/layout/HorizontalOrganizationChart"/>
    <dgm:cxn modelId="{9A4B161D-A01A-FF49-9A6A-F31CD95050E5}" type="presOf" srcId="{A08CF87E-4080-0940-9BC9-D03861F81051}" destId="{7B313AFC-E6CB-5F48-8952-410D0FA1A9D0}" srcOrd="0" destOrd="0" presId="urn:microsoft.com/office/officeart/2009/3/layout/HorizontalOrganizationChart"/>
    <dgm:cxn modelId="{F236C927-4A9D-7C4E-AB39-C73D7D01BA5E}" type="presOf" srcId="{2153E63C-DD18-4440-8E81-D59CE4F50305}" destId="{D6CF136A-EE45-4E4B-9D6F-70D22F6C4550}" srcOrd="0"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07960C3F-2FAF-244D-A61F-8C61F42435C8}" type="presOf" srcId="{E3BA7BB6-4C15-FE47-BE8B-34FF8D92890E}" destId="{F038EEA8-506B-C946-9E62-D052B688C7D0}" srcOrd="0" destOrd="0" presId="urn:microsoft.com/office/officeart/2009/3/layout/HorizontalOrganizationChart"/>
    <dgm:cxn modelId="{95FBC441-33DB-CC41-814A-283C7BBA7704}" type="presOf" srcId="{1842B863-7366-FC4F-A26A-DC75EEACDA1E}" destId="{C9F8FAA3-EE20-7248-A8AC-6D2216FFE960}" srcOrd="0"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69EA994D-FB53-0246-8727-A34802FFDDB7}" type="presOf" srcId="{80D99E21-3CE7-1547-94CE-72CD31C9544F}" destId="{802B50B0-5301-A54D-92DC-E4BFB25286D7}" srcOrd="1" destOrd="0" presId="urn:microsoft.com/office/officeart/2009/3/layout/HorizontalOrganizationChart"/>
    <dgm:cxn modelId="{C661124F-D1A6-1943-A5FF-4903CFA0487B}" type="presOf" srcId="{950F82C2-0E15-5A47-AEBC-C01B79EEB8B2}" destId="{B45F81FE-B8CD-D543-A68E-A406A36B397E}" srcOrd="0" destOrd="0" presId="urn:microsoft.com/office/officeart/2009/3/layout/HorizontalOrganizationChart"/>
    <dgm:cxn modelId="{40764151-0933-A440-86C1-9EB0C05E6A34}" type="presOf" srcId="{80D99E21-3CE7-1547-94CE-72CD31C9544F}" destId="{318A2D60-04C4-6041-BF06-7FF6E1F02EF7}" srcOrd="0" destOrd="0" presId="urn:microsoft.com/office/officeart/2009/3/layout/HorizontalOrganizationChart"/>
    <dgm:cxn modelId="{17C5AA5B-8999-4C4A-AFBA-476164159505}" type="presOf" srcId="{1127C6FD-54E2-8B49-8589-B0C5AC44A9AA}" destId="{68DDBE5D-2297-F940-92C2-4F08146AAB00}" srcOrd="1"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0D3B736B-7F90-3340-817D-90E81AD4AAC2}" type="presOf" srcId="{6DE3AB43-2568-6140-9B71-9EB7771D3CFA}" destId="{BBE43C03-5B79-484F-91AB-0C27885FD2C4}" srcOrd="0" destOrd="0" presId="urn:microsoft.com/office/officeart/2009/3/layout/HorizontalOrganizationChart"/>
    <dgm:cxn modelId="{5AE0C971-6358-1845-9666-761A77E9C13A}" srcId="{A08CF87E-4080-0940-9BC9-D03861F81051}" destId="{1842B863-7366-FC4F-A26A-DC75EEACDA1E}" srcOrd="0" destOrd="0" parTransId="{CD88616A-BAF2-D144-AF03-9D390AFD9149}" sibTransId="{0A3619FD-D0AD-444F-9EFB-684BF928D479}"/>
    <dgm:cxn modelId="{1E78F7A0-80A3-D644-8C69-C7C159129FD0}" type="presOf" srcId="{4FBBEAEC-08A8-CE48-BAF1-DF3D547339A7}" destId="{A3F23737-A3BD-944B-93C0-B4A977E6FAAC}" srcOrd="1" destOrd="0" presId="urn:microsoft.com/office/officeart/2009/3/layout/HorizontalOrganizationChart"/>
    <dgm:cxn modelId="{6B6CD9A6-A833-ED4D-AEB1-4ED3F8B21C10}" type="presOf" srcId="{74E3657D-3997-684A-9E36-0466A0A68B84}" destId="{F8478611-32E9-5D4B-A70F-646DBCCE2564}" srcOrd="0" destOrd="0" presId="urn:microsoft.com/office/officeart/2009/3/layout/HorizontalOrganizationChart"/>
    <dgm:cxn modelId="{55F890AA-A106-8144-8DB0-991EA479149C}" type="presOf" srcId="{F2A09CD7-957A-D440-8392-DEDB44396445}" destId="{593561B4-DF1A-5542-B5F0-78CAF4BABC0C}" srcOrd="1" destOrd="0" presId="urn:microsoft.com/office/officeart/2009/3/layout/HorizontalOrganizationChart"/>
    <dgm:cxn modelId="{EC68CCC3-C437-8740-AA4F-8E122399FA4B}" type="presOf" srcId="{1842B863-7366-FC4F-A26A-DC75EEACDA1E}" destId="{FDDBA4E2-0D69-A844-8E3E-807F4C9042A8}" srcOrd="1" destOrd="0" presId="urn:microsoft.com/office/officeart/2009/3/layout/HorizontalOrganizationChart"/>
    <dgm:cxn modelId="{813205D8-5EF4-AC4F-A9C7-AB2557779DEC}" type="presOf" srcId="{BC540F6D-4667-E742-AF54-6AF7271C2E37}" destId="{0FD600FA-BED2-3A4C-A42B-19DDE9544CD6}" srcOrd="1"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D06BB3E2-B174-2246-9A52-0C696185F68D}" srcId="{4FBBEAEC-08A8-CE48-BAF1-DF3D547339A7}" destId="{F2A09CD7-957A-D440-8392-DEDB44396445}" srcOrd="0" destOrd="0" parTransId="{56441184-719C-A84C-B7C9-D422F24358B3}" sibTransId="{33FB8FF2-5F93-514C-A1D4-F48DD5CE97AD}"/>
    <dgm:cxn modelId="{9F5A18E3-9059-324F-B40C-516DDC45183B}" type="presOf" srcId="{EE120E20-53F1-1545-A513-0950653872C9}" destId="{4B8D2A6F-36C3-9F44-9D04-0E141B7877E0}" srcOrd="0" destOrd="0" presId="urn:microsoft.com/office/officeart/2009/3/layout/HorizontalOrganizationChart"/>
    <dgm:cxn modelId="{2CA86BE9-33B9-9A4B-BBF9-DBDC3E525EF8}" type="presOf" srcId="{EE120E20-53F1-1545-A513-0950653872C9}" destId="{D11BA6CF-3A26-6C45-8918-6A2D365B3C38}" srcOrd="1" destOrd="0" presId="urn:microsoft.com/office/officeart/2009/3/layout/HorizontalOrganizationChart"/>
    <dgm:cxn modelId="{873B1AEE-8CD8-B64A-AF01-C385E548C31C}" type="presOf" srcId="{56441184-719C-A84C-B7C9-D422F24358B3}" destId="{7392DC8D-B4BF-4B4C-BB4F-B6B3D40341EF}" srcOrd="0"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671EF5FB-7BFA-B543-930E-95EF046D0107}" type="presOf" srcId="{DE485FA1-D6BE-634C-B90A-F01D0594BC07}" destId="{686E9887-3A4E-924C-BFD9-F5553E0F9333}" srcOrd="0" destOrd="0" presId="urn:microsoft.com/office/officeart/2009/3/layout/HorizontalOrganizationChart"/>
    <dgm:cxn modelId="{62D548FF-B7D4-C34E-A378-B785EA689024}" type="presOf" srcId="{4FBBEAEC-08A8-CE48-BAF1-DF3D547339A7}" destId="{814D0D46-E082-7647-B90D-E5C41A602001}" srcOrd="0" destOrd="0" presId="urn:microsoft.com/office/officeart/2009/3/layout/HorizontalOrganizationChart"/>
    <dgm:cxn modelId="{7E11B359-B91E-C644-9288-E1D609A2E8AF}" type="presParOf" srcId="{7B313AFC-E6CB-5F48-8952-410D0FA1A9D0}" destId="{1B5330AE-D701-4246-B4B9-CDFD5B143648}" srcOrd="0" destOrd="0" presId="urn:microsoft.com/office/officeart/2009/3/layout/HorizontalOrganizationChart"/>
    <dgm:cxn modelId="{E9203656-2099-2249-942C-34694080D3EA}" type="presParOf" srcId="{1B5330AE-D701-4246-B4B9-CDFD5B143648}" destId="{9A1F5C35-81B1-D441-86EC-99F960B1720A}" srcOrd="0" destOrd="0" presId="urn:microsoft.com/office/officeart/2009/3/layout/HorizontalOrganizationChart"/>
    <dgm:cxn modelId="{4F83CC2C-7CAD-C74E-9AD7-17C40A8BFA32}" type="presParOf" srcId="{9A1F5C35-81B1-D441-86EC-99F960B1720A}" destId="{C9F8FAA3-EE20-7248-A8AC-6D2216FFE960}" srcOrd="0" destOrd="0" presId="urn:microsoft.com/office/officeart/2009/3/layout/HorizontalOrganizationChart"/>
    <dgm:cxn modelId="{74DF0B8D-7533-E848-BAE0-7509EFCDC3D6}" type="presParOf" srcId="{9A1F5C35-81B1-D441-86EC-99F960B1720A}" destId="{FDDBA4E2-0D69-A844-8E3E-807F4C9042A8}" srcOrd="1" destOrd="0" presId="urn:microsoft.com/office/officeart/2009/3/layout/HorizontalOrganizationChart"/>
    <dgm:cxn modelId="{D3466353-F9B7-5440-BBE8-D620CB8F504F}" type="presParOf" srcId="{1B5330AE-D701-4246-B4B9-CDFD5B143648}" destId="{26861134-C708-8645-AC1B-F89C791F3342}" srcOrd="1" destOrd="0" presId="urn:microsoft.com/office/officeart/2009/3/layout/HorizontalOrganizationChart"/>
    <dgm:cxn modelId="{7A22AB59-2D0F-154B-95D2-B59A3DE52F51}" type="presParOf" srcId="{26861134-C708-8645-AC1B-F89C791F3342}" destId="{686E9887-3A4E-924C-BFD9-F5553E0F9333}" srcOrd="0" destOrd="0" presId="urn:microsoft.com/office/officeart/2009/3/layout/HorizontalOrganizationChart"/>
    <dgm:cxn modelId="{BA980947-DCD5-8D4E-8B56-2CBFD3D6F520}" type="presParOf" srcId="{26861134-C708-8645-AC1B-F89C791F3342}" destId="{8E08DFFA-7418-974B-83E0-A1494B3BC555}" srcOrd="1" destOrd="0" presId="urn:microsoft.com/office/officeart/2009/3/layout/HorizontalOrganizationChart"/>
    <dgm:cxn modelId="{A182C88A-85C8-3F45-8C04-0A697282EA66}" type="presParOf" srcId="{8E08DFFA-7418-974B-83E0-A1494B3BC555}" destId="{2A4C2FD4-1EB4-6844-8ED0-A6D8D9DFBC8C}" srcOrd="0" destOrd="0" presId="urn:microsoft.com/office/officeart/2009/3/layout/HorizontalOrganizationChart"/>
    <dgm:cxn modelId="{9C32B6B2-62C5-3C4F-B27D-DC6323A9A7A1}" type="presParOf" srcId="{2A4C2FD4-1EB4-6844-8ED0-A6D8D9DFBC8C}" destId="{814D0D46-E082-7647-B90D-E5C41A602001}" srcOrd="0" destOrd="0" presId="urn:microsoft.com/office/officeart/2009/3/layout/HorizontalOrganizationChart"/>
    <dgm:cxn modelId="{8161C460-30FD-2342-82AA-460B9C331E26}" type="presParOf" srcId="{2A4C2FD4-1EB4-6844-8ED0-A6D8D9DFBC8C}" destId="{A3F23737-A3BD-944B-93C0-B4A977E6FAAC}" srcOrd="1" destOrd="0" presId="urn:microsoft.com/office/officeart/2009/3/layout/HorizontalOrganizationChart"/>
    <dgm:cxn modelId="{A8E90BEB-D218-CC4A-B35F-C37F31BBA865}" type="presParOf" srcId="{8E08DFFA-7418-974B-83E0-A1494B3BC555}" destId="{63EDA9A3-1E0B-5F45-9208-99CAB934974B}" srcOrd="1" destOrd="0" presId="urn:microsoft.com/office/officeart/2009/3/layout/HorizontalOrganizationChart"/>
    <dgm:cxn modelId="{1304CC01-ACE0-C643-BB95-CEF543546FF6}" type="presParOf" srcId="{63EDA9A3-1E0B-5F45-9208-99CAB934974B}" destId="{7392DC8D-B4BF-4B4C-BB4F-B6B3D40341EF}" srcOrd="0" destOrd="0" presId="urn:microsoft.com/office/officeart/2009/3/layout/HorizontalOrganizationChart"/>
    <dgm:cxn modelId="{318F2BB2-7838-C54A-994C-D3904FDFD153}" type="presParOf" srcId="{63EDA9A3-1E0B-5F45-9208-99CAB934974B}" destId="{5700B0C8-6F89-E842-A03C-01C2F9387739}" srcOrd="1" destOrd="0" presId="urn:microsoft.com/office/officeart/2009/3/layout/HorizontalOrganizationChart"/>
    <dgm:cxn modelId="{36E0838F-1CB6-3B4E-8A38-91CD85F70207}" type="presParOf" srcId="{5700B0C8-6F89-E842-A03C-01C2F9387739}" destId="{C568FE87-7AA1-2A4F-9268-3312332FCCA9}" srcOrd="0" destOrd="0" presId="urn:microsoft.com/office/officeart/2009/3/layout/HorizontalOrganizationChart"/>
    <dgm:cxn modelId="{B9DD799D-0FF5-004C-B085-0A6D58099DD0}" type="presParOf" srcId="{C568FE87-7AA1-2A4F-9268-3312332FCCA9}" destId="{59987C4A-2020-7441-8692-08F845B6E0B5}" srcOrd="0" destOrd="0" presId="urn:microsoft.com/office/officeart/2009/3/layout/HorizontalOrganizationChart"/>
    <dgm:cxn modelId="{FB6FB90B-C968-2E48-AC5A-ABC302449A85}" type="presParOf" srcId="{C568FE87-7AA1-2A4F-9268-3312332FCCA9}" destId="{593561B4-DF1A-5542-B5F0-78CAF4BABC0C}" srcOrd="1" destOrd="0" presId="urn:microsoft.com/office/officeart/2009/3/layout/HorizontalOrganizationChart"/>
    <dgm:cxn modelId="{086B357F-8BAB-7C40-A976-0451AC8309C6}" type="presParOf" srcId="{5700B0C8-6F89-E842-A03C-01C2F9387739}" destId="{5D7DD181-0860-2840-9D96-30227315D660}" srcOrd="1" destOrd="0" presId="urn:microsoft.com/office/officeart/2009/3/layout/HorizontalOrganizationChart"/>
    <dgm:cxn modelId="{C462FDD9-C117-EA44-9180-1C75CDFF8B93}" type="presParOf" srcId="{5700B0C8-6F89-E842-A03C-01C2F9387739}" destId="{893A8763-CD28-F445-A739-AC22D4279747}" srcOrd="2" destOrd="0" presId="urn:microsoft.com/office/officeart/2009/3/layout/HorizontalOrganizationChart"/>
    <dgm:cxn modelId="{DB588148-A8F5-2546-8F4D-1F38B4B9A9E7}" type="presParOf" srcId="{8E08DFFA-7418-974B-83E0-A1494B3BC555}" destId="{86E66B42-3EC2-0B46-824A-73E017E0803C}" srcOrd="2" destOrd="0" presId="urn:microsoft.com/office/officeart/2009/3/layout/HorizontalOrganizationChart"/>
    <dgm:cxn modelId="{9F280E5E-2834-1341-A42A-67E80DE2679C}" type="presParOf" srcId="{26861134-C708-8645-AC1B-F89C791F3342}" destId="{8439AA7D-870A-554A-800D-B5F968D43FED}" srcOrd="2" destOrd="0" presId="urn:microsoft.com/office/officeart/2009/3/layout/HorizontalOrganizationChart"/>
    <dgm:cxn modelId="{E86109B1-B27E-F94D-8D92-A0F212BC84EB}" type="presParOf" srcId="{26861134-C708-8645-AC1B-F89C791F3342}" destId="{D707F21D-2FD4-F44A-9DD4-3A4B3A01F13B}" srcOrd="3" destOrd="0" presId="urn:microsoft.com/office/officeart/2009/3/layout/HorizontalOrganizationChart"/>
    <dgm:cxn modelId="{8A93CBBA-7987-694E-B2E9-3B9D5F9F8B18}" type="presParOf" srcId="{D707F21D-2FD4-F44A-9DD4-3A4B3A01F13B}" destId="{F04B3D8B-39B1-9E43-9C34-D2E5391FEEFB}" srcOrd="0" destOrd="0" presId="urn:microsoft.com/office/officeart/2009/3/layout/HorizontalOrganizationChart"/>
    <dgm:cxn modelId="{D76174F2-0B24-BE4F-80E1-9986B3BFF46E}" type="presParOf" srcId="{F04B3D8B-39B1-9E43-9C34-D2E5391FEEFB}" destId="{B45F81FE-B8CD-D543-A68E-A406A36B397E}" srcOrd="0" destOrd="0" presId="urn:microsoft.com/office/officeart/2009/3/layout/HorizontalOrganizationChart"/>
    <dgm:cxn modelId="{E9827C1D-4137-104E-B455-9A3007543AA2}" type="presParOf" srcId="{F04B3D8B-39B1-9E43-9C34-D2E5391FEEFB}" destId="{02B3AAA3-D71A-F045-A642-AEEC53675195}" srcOrd="1" destOrd="0" presId="urn:microsoft.com/office/officeart/2009/3/layout/HorizontalOrganizationChart"/>
    <dgm:cxn modelId="{8357FD8A-74B4-4842-9210-AFBF03A27DCC}" type="presParOf" srcId="{D707F21D-2FD4-F44A-9DD4-3A4B3A01F13B}" destId="{308172C7-321B-3A44-8165-B40011A29AF2}" srcOrd="1" destOrd="0" presId="urn:microsoft.com/office/officeart/2009/3/layout/HorizontalOrganizationChart"/>
    <dgm:cxn modelId="{9E4FF3B5-3D6A-4F4A-B6B0-2EE145E6DC21}" type="presParOf" srcId="{308172C7-321B-3A44-8165-B40011A29AF2}" destId="{D6CF136A-EE45-4E4B-9D6F-70D22F6C4550}" srcOrd="0" destOrd="0" presId="urn:microsoft.com/office/officeart/2009/3/layout/HorizontalOrganizationChart"/>
    <dgm:cxn modelId="{CAD45021-D789-DA48-BE75-DE35569FEEB0}" type="presParOf" srcId="{308172C7-321B-3A44-8165-B40011A29AF2}" destId="{1ABF0037-79ED-EC45-A954-FA1D4C2FFFDF}" srcOrd="1" destOrd="0" presId="urn:microsoft.com/office/officeart/2009/3/layout/HorizontalOrganizationChart"/>
    <dgm:cxn modelId="{C343309A-4328-6245-B918-E1566F8DB69B}" type="presParOf" srcId="{1ABF0037-79ED-EC45-A954-FA1D4C2FFFDF}" destId="{C6C901DB-BE5C-BA47-A290-2A9EB203FEE1}" srcOrd="0" destOrd="0" presId="urn:microsoft.com/office/officeart/2009/3/layout/HorizontalOrganizationChart"/>
    <dgm:cxn modelId="{AFCBFE6D-825F-6740-B58B-6D31B7658BD0}" type="presParOf" srcId="{C6C901DB-BE5C-BA47-A290-2A9EB203FEE1}" destId="{318A2D60-04C4-6041-BF06-7FF6E1F02EF7}" srcOrd="0" destOrd="0" presId="urn:microsoft.com/office/officeart/2009/3/layout/HorizontalOrganizationChart"/>
    <dgm:cxn modelId="{5EA2EF5C-02CF-8A48-934B-171978F4BBFB}" type="presParOf" srcId="{C6C901DB-BE5C-BA47-A290-2A9EB203FEE1}" destId="{802B50B0-5301-A54D-92DC-E4BFB25286D7}" srcOrd="1" destOrd="0" presId="urn:microsoft.com/office/officeart/2009/3/layout/HorizontalOrganizationChart"/>
    <dgm:cxn modelId="{B8CB34FB-D043-6140-8195-C78B0138A7BE}" type="presParOf" srcId="{1ABF0037-79ED-EC45-A954-FA1D4C2FFFDF}" destId="{8E828C0D-0A21-AC4C-9A2E-8481EA5408D4}" srcOrd="1" destOrd="0" presId="urn:microsoft.com/office/officeart/2009/3/layout/HorizontalOrganizationChart"/>
    <dgm:cxn modelId="{8FCB5BCB-BB9C-9342-ACCC-0B0556EE535F}" type="presParOf" srcId="{1ABF0037-79ED-EC45-A954-FA1D4C2FFFDF}" destId="{52306AD5-B8CF-E947-9396-56F6E5F06A94}" srcOrd="2" destOrd="0" presId="urn:microsoft.com/office/officeart/2009/3/layout/HorizontalOrganizationChart"/>
    <dgm:cxn modelId="{50D183C3-E9D0-4C44-911D-CED83281DB80}" type="presParOf" srcId="{308172C7-321B-3A44-8165-B40011A29AF2}" destId="{F8478611-32E9-5D4B-A70F-646DBCCE2564}" srcOrd="2" destOrd="0" presId="urn:microsoft.com/office/officeart/2009/3/layout/HorizontalOrganizationChart"/>
    <dgm:cxn modelId="{6B1BBF24-D820-5844-BE0C-52A54A483146}" type="presParOf" srcId="{308172C7-321B-3A44-8165-B40011A29AF2}" destId="{0D30EEB2-A740-644D-A78D-BCEA0AD5D1ED}" srcOrd="3" destOrd="0" presId="urn:microsoft.com/office/officeart/2009/3/layout/HorizontalOrganizationChart"/>
    <dgm:cxn modelId="{8768D429-12D4-9840-B132-00D98C5317E6}" type="presParOf" srcId="{0D30EEB2-A740-644D-A78D-BCEA0AD5D1ED}" destId="{DB4CBF3A-DAC0-C642-8F4F-D193BF9C740F}" srcOrd="0" destOrd="0" presId="urn:microsoft.com/office/officeart/2009/3/layout/HorizontalOrganizationChart"/>
    <dgm:cxn modelId="{C854162E-7086-3147-AFF7-F97DEFC91480}" type="presParOf" srcId="{DB4CBF3A-DAC0-C642-8F4F-D193BF9C740F}" destId="{F241EB6E-687D-2F4A-8ED4-5AAA2EC7373B}" srcOrd="0" destOrd="0" presId="urn:microsoft.com/office/officeart/2009/3/layout/HorizontalOrganizationChart"/>
    <dgm:cxn modelId="{749767AF-3BE6-EB48-87A6-DE0FE5A59BBA}" type="presParOf" srcId="{DB4CBF3A-DAC0-C642-8F4F-D193BF9C740F}" destId="{0FD600FA-BED2-3A4C-A42B-19DDE9544CD6}" srcOrd="1" destOrd="0" presId="urn:microsoft.com/office/officeart/2009/3/layout/HorizontalOrganizationChart"/>
    <dgm:cxn modelId="{36D3C5DE-D5A9-BD40-A483-AC567317E718}" type="presParOf" srcId="{0D30EEB2-A740-644D-A78D-BCEA0AD5D1ED}" destId="{432D1092-084E-DD47-A156-05B4484D02B1}" srcOrd="1" destOrd="0" presId="urn:microsoft.com/office/officeart/2009/3/layout/HorizontalOrganizationChart"/>
    <dgm:cxn modelId="{40D007A1-CA9D-B045-AC87-DF682FED9721}" type="presParOf" srcId="{0D30EEB2-A740-644D-A78D-BCEA0AD5D1ED}" destId="{A025C56C-9EE7-9845-9B71-75B9ED23D65B}" srcOrd="2" destOrd="0" presId="urn:microsoft.com/office/officeart/2009/3/layout/HorizontalOrganizationChart"/>
    <dgm:cxn modelId="{3C38CD39-32F2-4C47-89C2-6AB3CFDDCDEC}" type="presParOf" srcId="{308172C7-321B-3A44-8165-B40011A29AF2}" destId="{F038EEA8-506B-C946-9E62-D052B688C7D0}" srcOrd="4" destOrd="0" presId="urn:microsoft.com/office/officeart/2009/3/layout/HorizontalOrganizationChart"/>
    <dgm:cxn modelId="{234E8BE1-79FF-B942-ABD5-232FE8F02B16}" type="presParOf" srcId="{308172C7-321B-3A44-8165-B40011A29AF2}" destId="{4C548441-E964-AE47-9F12-885AEED6A407}" srcOrd="5" destOrd="0" presId="urn:microsoft.com/office/officeart/2009/3/layout/HorizontalOrganizationChart"/>
    <dgm:cxn modelId="{C61410C0-B8FE-284C-9D55-C09B88836CFE}" type="presParOf" srcId="{4C548441-E964-AE47-9F12-885AEED6A407}" destId="{BB0177D9-A0FE-874C-9548-29924AEEF9A6}" srcOrd="0" destOrd="0" presId="urn:microsoft.com/office/officeart/2009/3/layout/HorizontalOrganizationChart"/>
    <dgm:cxn modelId="{74740780-1276-1647-B0E1-5035F99E91A0}" type="presParOf" srcId="{BB0177D9-A0FE-874C-9548-29924AEEF9A6}" destId="{87D12591-E24C-5647-AF85-6639318690A0}" srcOrd="0" destOrd="0" presId="urn:microsoft.com/office/officeart/2009/3/layout/HorizontalOrganizationChart"/>
    <dgm:cxn modelId="{96CCCC86-E527-7945-AC40-EA32B5475009}" type="presParOf" srcId="{BB0177D9-A0FE-874C-9548-29924AEEF9A6}" destId="{68DDBE5D-2297-F940-92C2-4F08146AAB00}" srcOrd="1" destOrd="0" presId="urn:microsoft.com/office/officeart/2009/3/layout/HorizontalOrganizationChart"/>
    <dgm:cxn modelId="{3B4F6BC0-6BAC-3041-A808-32DB23579846}" type="presParOf" srcId="{4C548441-E964-AE47-9F12-885AEED6A407}" destId="{48C364B8-6591-0A42-B4AA-DE34F3C9CEF7}" srcOrd="1" destOrd="0" presId="urn:microsoft.com/office/officeart/2009/3/layout/HorizontalOrganizationChart"/>
    <dgm:cxn modelId="{CA042ADC-B58B-904D-AF9A-6366BCF25266}" type="presParOf" srcId="{4C548441-E964-AE47-9F12-885AEED6A407}" destId="{6B9602AC-D726-9747-8DD2-D59DBC2BAFDC}" srcOrd="2" destOrd="0" presId="urn:microsoft.com/office/officeart/2009/3/layout/HorizontalOrganizationChart"/>
    <dgm:cxn modelId="{7FAFFDB6-5EFA-1B40-A829-3B672CBED4D7}" type="presParOf" srcId="{D707F21D-2FD4-F44A-9DD4-3A4B3A01F13B}" destId="{2D513522-CA4B-2D49-885D-67318E28CA63}" srcOrd="2" destOrd="0" presId="urn:microsoft.com/office/officeart/2009/3/layout/HorizontalOrganizationChart"/>
    <dgm:cxn modelId="{FE33FC7D-8567-024B-BE4A-0B249508C3EA}" type="presParOf" srcId="{26861134-C708-8645-AC1B-F89C791F3342}" destId="{BBE43C03-5B79-484F-91AB-0C27885FD2C4}" srcOrd="4" destOrd="0" presId="urn:microsoft.com/office/officeart/2009/3/layout/HorizontalOrganizationChart"/>
    <dgm:cxn modelId="{F6406F23-ECCF-EF42-8B1F-20AB6E41E552}" type="presParOf" srcId="{26861134-C708-8645-AC1B-F89C791F3342}" destId="{4DB8485B-8DFF-6143-BABD-C3FB3FC06C6E}" srcOrd="5" destOrd="0" presId="urn:microsoft.com/office/officeart/2009/3/layout/HorizontalOrganizationChart"/>
    <dgm:cxn modelId="{9EABAF7F-5AAA-A348-AA0D-E5F36921218D}" type="presParOf" srcId="{4DB8485B-8DFF-6143-BABD-C3FB3FC06C6E}" destId="{960DC1E0-BDC3-8041-B8CD-DC8834155ECC}" srcOrd="0" destOrd="0" presId="urn:microsoft.com/office/officeart/2009/3/layout/HorizontalOrganizationChart"/>
    <dgm:cxn modelId="{41EB9B4E-51BE-7A4E-9F4D-0CAF6203E973}" type="presParOf" srcId="{960DC1E0-BDC3-8041-B8CD-DC8834155ECC}" destId="{4B8D2A6F-36C3-9F44-9D04-0E141B7877E0}" srcOrd="0" destOrd="0" presId="urn:microsoft.com/office/officeart/2009/3/layout/HorizontalOrganizationChart"/>
    <dgm:cxn modelId="{BEC09317-EF2D-4145-8A7C-9A7F6AD87F44}" type="presParOf" srcId="{960DC1E0-BDC3-8041-B8CD-DC8834155ECC}" destId="{D11BA6CF-3A26-6C45-8918-6A2D365B3C38}" srcOrd="1" destOrd="0" presId="urn:microsoft.com/office/officeart/2009/3/layout/HorizontalOrganizationChart"/>
    <dgm:cxn modelId="{F2315AFE-AABF-104B-9BBA-5BD3F0329619}" type="presParOf" srcId="{4DB8485B-8DFF-6143-BABD-C3FB3FC06C6E}" destId="{0B73A63E-9EA5-514C-A63C-85F216C2542E}" srcOrd="1" destOrd="0" presId="urn:microsoft.com/office/officeart/2009/3/layout/HorizontalOrganizationChart"/>
    <dgm:cxn modelId="{6DDD3E29-E9E2-AC41-8BDE-201CCF02262D}" type="presParOf" srcId="{4DB8485B-8DFF-6143-BABD-C3FB3FC06C6E}" destId="{93F00BFF-43DC-1E47-9ECA-06523C39019F}" srcOrd="2" destOrd="0" presId="urn:microsoft.com/office/officeart/2009/3/layout/HorizontalOrganizationChart"/>
    <dgm:cxn modelId="{C15D3D10-EC5A-0744-A470-3C8F289CC700}"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a:solidFill>
          <a:srgbClr val="C00000"/>
        </a:solidFill>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90213B05-E707-174E-9239-FA14EDF1CB8B}" srcId="{1842B863-7366-FC4F-A26A-DC75EEACDA1E}" destId="{EE120E20-53F1-1545-A513-0950653872C9}" srcOrd="2" destOrd="0" parTransId="{6DE3AB43-2568-6140-9B71-9EB7771D3CFA}" sibTransId="{1F346B6C-41AF-C14E-A7B6-860442D15341}"/>
    <dgm:cxn modelId="{BDC46211-A819-4347-AAF6-555101DD4D0F}" type="presOf" srcId="{1127C6FD-54E2-8B49-8589-B0C5AC44A9AA}" destId="{87D12591-E24C-5647-AF85-6639318690A0}" srcOrd="0" destOrd="0" presId="urn:microsoft.com/office/officeart/2009/3/layout/HorizontalOrganizationChart"/>
    <dgm:cxn modelId="{ABB1E216-2581-084B-8141-506DBC9267D5}" type="presOf" srcId="{56441184-719C-A84C-B7C9-D422F24358B3}" destId="{7392DC8D-B4BF-4B4C-BB4F-B6B3D40341EF}" srcOrd="0" destOrd="0" presId="urn:microsoft.com/office/officeart/2009/3/layout/HorizontalOrganizationChart"/>
    <dgm:cxn modelId="{58E83917-28B2-E547-B693-749EC1DCE1F0}" type="presOf" srcId="{BC540F6D-4667-E742-AF54-6AF7271C2E37}" destId="{F241EB6E-687D-2F4A-8ED4-5AAA2EC7373B}" srcOrd="0" destOrd="0" presId="urn:microsoft.com/office/officeart/2009/3/layout/HorizontalOrganizationChart"/>
    <dgm:cxn modelId="{F8291726-28B6-9242-B7F0-84A111212337}" type="presOf" srcId="{A08CF87E-4080-0940-9BC9-D03861F81051}" destId="{7B313AFC-E6CB-5F48-8952-410D0FA1A9D0}" srcOrd="0" destOrd="0" presId="urn:microsoft.com/office/officeart/2009/3/layout/HorizontalOrganizationChart"/>
    <dgm:cxn modelId="{C75D7226-D94F-864B-81B2-22A301E475F6}" type="presOf" srcId="{950F82C2-0E15-5A47-AEBC-C01B79EEB8B2}" destId="{02B3AAA3-D71A-F045-A642-AEEC53675195}" srcOrd="1"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83713329-812B-2043-972A-5AE796022339}" type="presOf" srcId="{1842B863-7366-FC4F-A26A-DC75EEACDA1E}" destId="{FDDBA4E2-0D69-A844-8E3E-807F4C9042A8}" srcOrd="1"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30EE2F5E-0988-304F-AF09-0555BBF97146}" type="presOf" srcId="{EE120E20-53F1-1545-A513-0950653872C9}" destId="{4B8D2A6F-36C3-9F44-9D04-0E141B7877E0}"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5AE0C971-6358-1845-9666-761A77E9C13A}" srcId="{A08CF87E-4080-0940-9BC9-D03861F81051}" destId="{1842B863-7366-FC4F-A26A-DC75EEACDA1E}" srcOrd="0" destOrd="0" parTransId="{CD88616A-BAF2-D144-AF03-9D390AFD9149}" sibTransId="{0A3619FD-D0AD-444F-9EFB-684BF928D479}"/>
    <dgm:cxn modelId="{9EE9167B-BA5C-9748-BA60-16C4A3AD227B}" type="presOf" srcId="{4FBBEAEC-08A8-CE48-BAF1-DF3D547339A7}" destId="{814D0D46-E082-7647-B90D-E5C41A602001}" srcOrd="0" destOrd="0" presId="urn:microsoft.com/office/officeart/2009/3/layout/HorizontalOrganizationChart"/>
    <dgm:cxn modelId="{A9FD3F89-42BC-504C-94E3-E8444C82371D}" type="presOf" srcId="{584E67B9-1627-0F49-8805-F1AFC0B05983}" destId="{8439AA7D-870A-554A-800D-B5F968D43FED}" srcOrd="0" destOrd="0" presId="urn:microsoft.com/office/officeart/2009/3/layout/HorizontalOrganizationChart"/>
    <dgm:cxn modelId="{8FE6318F-2426-D548-B456-C6E0D5D0C33E}" type="presOf" srcId="{950F82C2-0E15-5A47-AEBC-C01B79EEB8B2}" destId="{B45F81FE-B8CD-D543-A68E-A406A36B397E}" srcOrd="0" destOrd="0" presId="urn:microsoft.com/office/officeart/2009/3/layout/HorizontalOrganizationChart"/>
    <dgm:cxn modelId="{CC42FF9A-827C-2442-8E71-87674D1C524D}" type="presOf" srcId="{74E3657D-3997-684A-9E36-0466A0A68B84}" destId="{F8478611-32E9-5D4B-A70F-646DBCCE2564}" srcOrd="0" destOrd="0" presId="urn:microsoft.com/office/officeart/2009/3/layout/HorizontalOrganizationChart"/>
    <dgm:cxn modelId="{06040D9D-A9E2-2E40-95A0-EEBA8557CE02}" type="presOf" srcId="{1842B863-7366-FC4F-A26A-DC75EEACDA1E}" destId="{C9F8FAA3-EE20-7248-A8AC-6D2216FFE960}" srcOrd="0" destOrd="0" presId="urn:microsoft.com/office/officeart/2009/3/layout/HorizontalOrganizationChart"/>
    <dgm:cxn modelId="{4A091CA9-6A1E-AC48-8248-632E2694C70A}" type="presOf" srcId="{DE485FA1-D6BE-634C-B90A-F01D0594BC07}" destId="{686E9887-3A4E-924C-BFD9-F5553E0F9333}" srcOrd="0" destOrd="0" presId="urn:microsoft.com/office/officeart/2009/3/layout/HorizontalOrganizationChart"/>
    <dgm:cxn modelId="{A72E14B9-3CD1-1240-8535-6E03C8DBB59D}" type="presOf" srcId="{EE120E20-53F1-1545-A513-0950653872C9}" destId="{D11BA6CF-3A26-6C45-8918-6A2D365B3C38}" srcOrd="1" destOrd="0" presId="urn:microsoft.com/office/officeart/2009/3/layout/HorizontalOrganizationChart"/>
    <dgm:cxn modelId="{69C63CBC-A37A-E345-95AC-6FF3D8F77EA6}" type="presOf" srcId="{1127C6FD-54E2-8B49-8589-B0C5AC44A9AA}" destId="{68DDBE5D-2297-F940-92C2-4F08146AAB00}" srcOrd="1" destOrd="0" presId="urn:microsoft.com/office/officeart/2009/3/layout/HorizontalOrganizationChart"/>
    <dgm:cxn modelId="{F46E70BD-3622-0641-943E-81CCFC836A04}" type="presOf" srcId="{80D99E21-3CE7-1547-94CE-72CD31C9544F}" destId="{318A2D60-04C4-6041-BF06-7FF6E1F02EF7}" srcOrd="0" destOrd="0" presId="urn:microsoft.com/office/officeart/2009/3/layout/HorizontalOrganizationChart"/>
    <dgm:cxn modelId="{D714D3C3-F748-204B-BC3D-CC2CC519C1AD}" type="presOf" srcId="{2153E63C-DD18-4440-8E81-D59CE4F50305}" destId="{D6CF136A-EE45-4E4B-9D6F-70D22F6C4550}" srcOrd="0" destOrd="0" presId="urn:microsoft.com/office/officeart/2009/3/layout/HorizontalOrganizationChart"/>
    <dgm:cxn modelId="{73F30AC4-B8C6-3C4D-BA19-1D59FAEA5B20}" type="presOf" srcId="{E3BA7BB6-4C15-FE47-BE8B-34FF8D92890E}" destId="{F038EEA8-506B-C946-9E62-D052B688C7D0}" srcOrd="0" destOrd="0" presId="urn:microsoft.com/office/officeart/2009/3/layout/HorizontalOrganizationChart"/>
    <dgm:cxn modelId="{B98A1BC8-A7B6-394D-81F4-68E0A921A151}" type="presOf" srcId="{6DE3AB43-2568-6140-9B71-9EB7771D3CFA}" destId="{BBE43C03-5B79-484F-91AB-0C27885FD2C4}" srcOrd="0"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D06BB3E2-B174-2246-9A52-0C696185F68D}" srcId="{4FBBEAEC-08A8-CE48-BAF1-DF3D547339A7}" destId="{F2A09CD7-957A-D440-8392-DEDB44396445}" srcOrd="0" destOrd="0" parTransId="{56441184-719C-A84C-B7C9-D422F24358B3}" sibTransId="{33FB8FF2-5F93-514C-A1D4-F48DD5CE97AD}"/>
    <dgm:cxn modelId="{6C4FB5EB-43AE-B643-A8DB-49C9E59D060C}" type="presOf" srcId="{80D99E21-3CE7-1547-94CE-72CD31C9544F}" destId="{802B50B0-5301-A54D-92DC-E4BFB25286D7}" srcOrd="1" destOrd="0" presId="urn:microsoft.com/office/officeart/2009/3/layout/HorizontalOrganizationChart"/>
    <dgm:cxn modelId="{937D36EF-54C9-D04E-B415-371B30277DAE}" type="presOf" srcId="{4FBBEAEC-08A8-CE48-BAF1-DF3D547339A7}" destId="{A3F23737-A3BD-944B-93C0-B4A977E6FAAC}" srcOrd="1" destOrd="0" presId="urn:microsoft.com/office/officeart/2009/3/layout/HorizontalOrganizationChart"/>
    <dgm:cxn modelId="{9D1239F1-7F72-6E40-8B0A-3965576ACBED}" type="presOf" srcId="{F2A09CD7-957A-D440-8392-DEDB44396445}" destId="{593561B4-DF1A-5542-B5F0-78CAF4BABC0C}" srcOrd="1"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1D234FF4-E72E-E24A-958D-56E7C70E254E}" type="presOf" srcId="{F2A09CD7-957A-D440-8392-DEDB44396445}" destId="{59987C4A-2020-7441-8692-08F845B6E0B5}" srcOrd="0" destOrd="0" presId="urn:microsoft.com/office/officeart/2009/3/layout/HorizontalOrganizationChart"/>
    <dgm:cxn modelId="{F141C7F9-0469-A045-8A27-0AAFC46ADB4F}" type="presOf" srcId="{BC540F6D-4667-E742-AF54-6AF7271C2E37}" destId="{0FD600FA-BED2-3A4C-A42B-19DDE9544CD6}" srcOrd="1" destOrd="0" presId="urn:microsoft.com/office/officeart/2009/3/layout/HorizontalOrganizationChart"/>
    <dgm:cxn modelId="{A798A027-E8A1-5844-9B8C-379C6B6C290E}" type="presParOf" srcId="{7B313AFC-E6CB-5F48-8952-410D0FA1A9D0}" destId="{1B5330AE-D701-4246-B4B9-CDFD5B143648}" srcOrd="0" destOrd="0" presId="urn:microsoft.com/office/officeart/2009/3/layout/HorizontalOrganizationChart"/>
    <dgm:cxn modelId="{40051230-09E6-444C-86E5-0A545E955F5D}" type="presParOf" srcId="{1B5330AE-D701-4246-B4B9-CDFD5B143648}" destId="{9A1F5C35-81B1-D441-86EC-99F960B1720A}" srcOrd="0" destOrd="0" presId="urn:microsoft.com/office/officeart/2009/3/layout/HorizontalOrganizationChart"/>
    <dgm:cxn modelId="{7E239059-A2BB-7B44-846A-D2B60A6B86F0}" type="presParOf" srcId="{9A1F5C35-81B1-D441-86EC-99F960B1720A}" destId="{C9F8FAA3-EE20-7248-A8AC-6D2216FFE960}" srcOrd="0" destOrd="0" presId="urn:microsoft.com/office/officeart/2009/3/layout/HorizontalOrganizationChart"/>
    <dgm:cxn modelId="{994B31CF-18A6-E14C-845D-1DFC3903D89D}" type="presParOf" srcId="{9A1F5C35-81B1-D441-86EC-99F960B1720A}" destId="{FDDBA4E2-0D69-A844-8E3E-807F4C9042A8}" srcOrd="1" destOrd="0" presId="urn:microsoft.com/office/officeart/2009/3/layout/HorizontalOrganizationChart"/>
    <dgm:cxn modelId="{0C864856-9F38-D14A-9F90-52F72F85E201}" type="presParOf" srcId="{1B5330AE-D701-4246-B4B9-CDFD5B143648}" destId="{26861134-C708-8645-AC1B-F89C791F3342}" srcOrd="1" destOrd="0" presId="urn:microsoft.com/office/officeart/2009/3/layout/HorizontalOrganizationChart"/>
    <dgm:cxn modelId="{688523CD-AE65-5441-B08E-47768BADF795}" type="presParOf" srcId="{26861134-C708-8645-AC1B-F89C791F3342}" destId="{686E9887-3A4E-924C-BFD9-F5553E0F9333}" srcOrd="0" destOrd="0" presId="urn:microsoft.com/office/officeart/2009/3/layout/HorizontalOrganizationChart"/>
    <dgm:cxn modelId="{D7A35756-7A6B-724E-885B-C90D5863B168}" type="presParOf" srcId="{26861134-C708-8645-AC1B-F89C791F3342}" destId="{8E08DFFA-7418-974B-83E0-A1494B3BC555}" srcOrd="1" destOrd="0" presId="urn:microsoft.com/office/officeart/2009/3/layout/HorizontalOrganizationChart"/>
    <dgm:cxn modelId="{D19599A2-BC8D-7C42-AF95-E52C32FBB315}" type="presParOf" srcId="{8E08DFFA-7418-974B-83E0-A1494B3BC555}" destId="{2A4C2FD4-1EB4-6844-8ED0-A6D8D9DFBC8C}" srcOrd="0" destOrd="0" presId="urn:microsoft.com/office/officeart/2009/3/layout/HorizontalOrganizationChart"/>
    <dgm:cxn modelId="{935422B7-355C-B245-B54D-0EB84826D442}" type="presParOf" srcId="{2A4C2FD4-1EB4-6844-8ED0-A6D8D9DFBC8C}" destId="{814D0D46-E082-7647-B90D-E5C41A602001}" srcOrd="0" destOrd="0" presId="urn:microsoft.com/office/officeart/2009/3/layout/HorizontalOrganizationChart"/>
    <dgm:cxn modelId="{25CF639E-F2C2-2741-BC85-7FA48E8A6059}" type="presParOf" srcId="{2A4C2FD4-1EB4-6844-8ED0-A6D8D9DFBC8C}" destId="{A3F23737-A3BD-944B-93C0-B4A977E6FAAC}" srcOrd="1" destOrd="0" presId="urn:microsoft.com/office/officeart/2009/3/layout/HorizontalOrganizationChart"/>
    <dgm:cxn modelId="{DA2E5D30-FE89-0641-A881-FB9C4078EFAB}" type="presParOf" srcId="{8E08DFFA-7418-974B-83E0-A1494B3BC555}" destId="{63EDA9A3-1E0B-5F45-9208-99CAB934974B}" srcOrd="1" destOrd="0" presId="urn:microsoft.com/office/officeart/2009/3/layout/HorizontalOrganizationChart"/>
    <dgm:cxn modelId="{77347357-B469-B647-B733-AD6164094647}" type="presParOf" srcId="{63EDA9A3-1E0B-5F45-9208-99CAB934974B}" destId="{7392DC8D-B4BF-4B4C-BB4F-B6B3D40341EF}" srcOrd="0" destOrd="0" presId="urn:microsoft.com/office/officeart/2009/3/layout/HorizontalOrganizationChart"/>
    <dgm:cxn modelId="{57B8CF77-18DC-A548-AB0C-35B54B5BEC76}" type="presParOf" srcId="{63EDA9A3-1E0B-5F45-9208-99CAB934974B}" destId="{5700B0C8-6F89-E842-A03C-01C2F9387739}" srcOrd="1" destOrd="0" presId="urn:microsoft.com/office/officeart/2009/3/layout/HorizontalOrganizationChart"/>
    <dgm:cxn modelId="{E0073C2E-CE50-B64C-8EF4-5EFCCF34A379}" type="presParOf" srcId="{5700B0C8-6F89-E842-A03C-01C2F9387739}" destId="{C568FE87-7AA1-2A4F-9268-3312332FCCA9}" srcOrd="0" destOrd="0" presId="urn:microsoft.com/office/officeart/2009/3/layout/HorizontalOrganizationChart"/>
    <dgm:cxn modelId="{FCBCCEB9-1647-A845-8408-CF030EE9DECD}" type="presParOf" srcId="{C568FE87-7AA1-2A4F-9268-3312332FCCA9}" destId="{59987C4A-2020-7441-8692-08F845B6E0B5}" srcOrd="0" destOrd="0" presId="urn:microsoft.com/office/officeart/2009/3/layout/HorizontalOrganizationChart"/>
    <dgm:cxn modelId="{AEAD03FF-EAC5-D543-9C6E-C37DAAAC2336}" type="presParOf" srcId="{C568FE87-7AA1-2A4F-9268-3312332FCCA9}" destId="{593561B4-DF1A-5542-B5F0-78CAF4BABC0C}" srcOrd="1" destOrd="0" presId="urn:microsoft.com/office/officeart/2009/3/layout/HorizontalOrganizationChart"/>
    <dgm:cxn modelId="{139E753E-9FFD-EE45-8EE4-E9A795521B56}" type="presParOf" srcId="{5700B0C8-6F89-E842-A03C-01C2F9387739}" destId="{5D7DD181-0860-2840-9D96-30227315D660}" srcOrd="1" destOrd="0" presId="urn:microsoft.com/office/officeart/2009/3/layout/HorizontalOrganizationChart"/>
    <dgm:cxn modelId="{DDC9960C-642D-FC49-9618-16EF01319654}" type="presParOf" srcId="{5700B0C8-6F89-E842-A03C-01C2F9387739}" destId="{893A8763-CD28-F445-A739-AC22D4279747}" srcOrd="2" destOrd="0" presId="urn:microsoft.com/office/officeart/2009/3/layout/HorizontalOrganizationChart"/>
    <dgm:cxn modelId="{EC2F051B-7C0B-BE44-B744-5FDC1A7DA144}" type="presParOf" srcId="{8E08DFFA-7418-974B-83E0-A1494B3BC555}" destId="{86E66B42-3EC2-0B46-824A-73E017E0803C}" srcOrd="2" destOrd="0" presId="urn:microsoft.com/office/officeart/2009/3/layout/HorizontalOrganizationChart"/>
    <dgm:cxn modelId="{33A90722-EBED-5E4A-8084-49B6509E0866}" type="presParOf" srcId="{26861134-C708-8645-AC1B-F89C791F3342}" destId="{8439AA7D-870A-554A-800D-B5F968D43FED}" srcOrd="2" destOrd="0" presId="urn:microsoft.com/office/officeart/2009/3/layout/HorizontalOrganizationChart"/>
    <dgm:cxn modelId="{EEE18F35-A5E1-594E-9EEE-FF68B6486773}" type="presParOf" srcId="{26861134-C708-8645-AC1B-F89C791F3342}" destId="{D707F21D-2FD4-F44A-9DD4-3A4B3A01F13B}" srcOrd="3" destOrd="0" presId="urn:microsoft.com/office/officeart/2009/3/layout/HorizontalOrganizationChart"/>
    <dgm:cxn modelId="{E70F13F4-C56C-B241-9283-21811082A0C0}" type="presParOf" srcId="{D707F21D-2FD4-F44A-9DD4-3A4B3A01F13B}" destId="{F04B3D8B-39B1-9E43-9C34-D2E5391FEEFB}" srcOrd="0" destOrd="0" presId="urn:microsoft.com/office/officeart/2009/3/layout/HorizontalOrganizationChart"/>
    <dgm:cxn modelId="{1351720E-5660-7B49-BE02-39AD3EE20C14}" type="presParOf" srcId="{F04B3D8B-39B1-9E43-9C34-D2E5391FEEFB}" destId="{B45F81FE-B8CD-D543-A68E-A406A36B397E}" srcOrd="0" destOrd="0" presId="urn:microsoft.com/office/officeart/2009/3/layout/HorizontalOrganizationChart"/>
    <dgm:cxn modelId="{D40C65D7-2316-8D44-B6BD-01EE746B26BF}" type="presParOf" srcId="{F04B3D8B-39B1-9E43-9C34-D2E5391FEEFB}" destId="{02B3AAA3-D71A-F045-A642-AEEC53675195}" srcOrd="1" destOrd="0" presId="urn:microsoft.com/office/officeart/2009/3/layout/HorizontalOrganizationChart"/>
    <dgm:cxn modelId="{D0D54726-7D5A-CE48-87DE-30F193E2160E}" type="presParOf" srcId="{D707F21D-2FD4-F44A-9DD4-3A4B3A01F13B}" destId="{308172C7-321B-3A44-8165-B40011A29AF2}" srcOrd="1" destOrd="0" presId="urn:microsoft.com/office/officeart/2009/3/layout/HorizontalOrganizationChart"/>
    <dgm:cxn modelId="{F55FBE9C-B55C-6E44-B22D-8B3D1A12BBF6}" type="presParOf" srcId="{308172C7-321B-3A44-8165-B40011A29AF2}" destId="{D6CF136A-EE45-4E4B-9D6F-70D22F6C4550}" srcOrd="0" destOrd="0" presId="urn:microsoft.com/office/officeart/2009/3/layout/HorizontalOrganizationChart"/>
    <dgm:cxn modelId="{91268512-F4EE-E642-8688-A446B81AD7E7}" type="presParOf" srcId="{308172C7-321B-3A44-8165-B40011A29AF2}" destId="{1ABF0037-79ED-EC45-A954-FA1D4C2FFFDF}" srcOrd="1" destOrd="0" presId="urn:microsoft.com/office/officeart/2009/3/layout/HorizontalOrganizationChart"/>
    <dgm:cxn modelId="{7CFD9CF2-CDED-E24C-AF7A-1F7F884C0351}" type="presParOf" srcId="{1ABF0037-79ED-EC45-A954-FA1D4C2FFFDF}" destId="{C6C901DB-BE5C-BA47-A290-2A9EB203FEE1}" srcOrd="0" destOrd="0" presId="urn:microsoft.com/office/officeart/2009/3/layout/HorizontalOrganizationChart"/>
    <dgm:cxn modelId="{B0D49330-E38B-E946-9A99-CFA460854353}" type="presParOf" srcId="{C6C901DB-BE5C-BA47-A290-2A9EB203FEE1}" destId="{318A2D60-04C4-6041-BF06-7FF6E1F02EF7}" srcOrd="0" destOrd="0" presId="urn:microsoft.com/office/officeart/2009/3/layout/HorizontalOrganizationChart"/>
    <dgm:cxn modelId="{B8467A4D-DA3E-114A-8AE9-C5B248B792AF}" type="presParOf" srcId="{C6C901DB-BE5C-BA47-A290-2A9EB203FEE1}" destId="{802B50B0-5301-A54D-92DC-E4BFB25286D7}" srcOrd="1" destOrd="0" presId="urn:microsoft.com/office/officeart/2009/3/layout/HorizontalOrganizationChart"/>
    <dgm:cxn modelId="{FE777FC8-027B-4346-9F62-2F1BCB06119C}" type="presParOf" srcId="{1ABF0037-79ED-EC45-A954-FA1D4C2FFFDF}" destId="{8E828C0D-0A21-AC4C-9A2E-8481EA5408D4}" srcOrd="1" destOrd="0" presId="urn:microsoft.com/office/officeart/2009/3/layout/HorizontalOrganizationChart"/>
    <dgm:cxn modelId="{4BCBE9A9-16F4-EC4D-BA9A-7893B8241949}" type="presParOf" srcId="{1ABF0037-79ED-EC45-A954-FA1D4C2FFFDF}" destId="{52306AD5-B8CF-E947-9396-56F6E5F06A94}" srcOrd="2" destOrd="0" presId="urn:microsoft.com/office/officeart/2009/3/layout/HorizontalOrganizationChart"/>
    <dgm:cxn modelId="{8D034037-A24D-BC40-856B-D690BE30E092}" type="presParOf" srcId="{308172C7-321B-3A44-8165-B40011A29AF2}" destId="{F8478611-32E9-5D4B-A70F-646DBCCE2564}" srcOrd="2" destOrd="0" presId="urn:microsoft.com/office/officeart/2009/3/layout/HorizontalOrganizationChart"/>
    <dgm:cxn modelId="{6AADB18B-268C-C24F-9D44-866F6D5C9F1F}" type="presParOf" srcId="{308172C7-321B-3A44-8165-B40011A29AF2}" destId="{0D30EEB2-A740-644D-A78D-BCEA0AD5D1ED}" srcOrd="3" destOrd="0" presId="urn:microsoft.com/office/officeart/2009/3/layout/HorizontalOrganizationChart"/>
    <dgm:cxn modelId="{90D193D8-762B-CD48-AB78-4811B4242DB1}" type="presParOf" srcId="{0D30EEB2-A740-644D-A78D-BCEA0AD5D1ED}" destId="{DB4CBF3A-DAC0-C642-8F4F-D193BF9C740F}" srcOrd="0" destOrd="0" presId="urn:microsoft.com/office/officeart/2009/3/layout/HorizontalOrganizationChart"/>
    <dgm:cxn modelId="{2CAA253F-96C1-DA4D-B0FB-FFD07325228C}" type="presParOf" srcId="{DB4CBF3A-DAC0-C642-8F4F-D193BF9C740F}" destId="{F241EB6E-687D-2F4A-8ED4-5AAA2EC7373B}" srcOrd="0" destOrd="0" presId="urn:microsoft.com/office/officeart/2009/3/layout/HorizontalOrganizationChart"/>
    <dgm:cxn modelId="{A9D7ABE2-CA93-5F4A-BA09-8CB0CD930731}" type="presParOf" srcId="{DB4CBF3A-DAC0-C642-8F4F-D193BF9C740F}" destId="{0FD600FA-BED2-3A4C-A42B-19DDE9544CD6}" srcOrd="1" destOrd="0" presId="urn:microsoft.com/office/officeart/2009/3/layout/HorizontalOrganizationChart"/>
    <dgm:cxn modelId="{F74AE61E-8326-BB4C-B953-E8C34EF2905E}" type="presParOf" srcId="{0D30EEB2-A740-644D-A78D-BCEA0AD5D1ED}" destId="{432D1092-084E-DD47-A156-05B4484D02B1}" srcOrd="1" destOrd="0" presId="urn:microsoft.com/office/officeart/2009/3/layout/HorizontalOrganizationChart"/>
    <dgm:cxn modelId="{447B345B-2275-C048-B685-E82135E52F39}" type="presParOf" srcId="{0D30EEB2-A740-644D-A78D-BCEA0AD5D1ED}" destId="{A025C56C-9EE7-9845-9B71-75B9ED23D65B}" srcOrd="2" destOrd="0" presId="urn:microsoft.com/office/officeart/2009/3/layout/HorizontalOrganizationChart"/>
    <dgm:cxn modelId="{5E6C70F1-DA18-A04B-B577-1657B7600E5E}" type="presParOf" srcId="{308172C7-321B-3A44-8165-B40011A29AF2}" destId="{F038EEA8-506B-C946-9E62-D052B688C7D0}" srcOrd="4" destOrd="0" presId="urn:microsoft.com/office/officeart/2009/3/layout/HorizontalOrganizationChart"/>
    <dgm:cxn modelId="{A737E257-8527-8645-9B92-CFACB5EF9B38}" type="presParOf" srcId="{308172C7-321B-3A44-8165-B40011A29AF2}" destId="{4C548441-E964-AE47-9F12-885AEED6A407}" srcOrd="5" destOrd="0" presId="urn:microsoft.com/office/officeart/2009/3/layout/HorizontalOrganizationChart"/>
    <dgm:cxn modelId="{009BA237-1720-864B-9A29-A97C95BDBA53}" type="presParOf" srcId="{4C548441-E964-AE47-9F12-885AEED6A407}" destId="{BB0177D9-A0FE-874C-9548-29924AEEF9A6}" srcOrd="0" destOrd="0" presId="urn:microsoft.com/office/officeart/2009/3/layout/HorizontalOrganizationChart"/>
    <dgm:cxn modelId="{809BA51B-5AFF-B943-AA03-FAAE51E119C7}" type="presParOf" srcId="{BB0177D9-A0FE-874C-9548-29924AEEF9A6}" destId="{87D12591-E24C-5647-AF85-6639318690A0}" srcOrd="0" destOrd="0" presId="urn:microsoft.com/office/officeart/2009/3/layout/HorizontalOrganizationChart"/>
    <dgm:cxn modelId="{6A6F5201-FEB0-594F-A606-1D79552A7E80}" type="presParOf" srcId="{BB0177D9-A0FE-874C-9548-29924AEEF9A6}" destId="{68DDBE5D-2297-F940-92C2-4F08146AAB00}" srcOrd="1" destOrd="0" presId="urn:microsoft.com/office/officeart/2009/3/layout/HorizontalOrganizationChart"/>
    <dgm:cxn modelId="{142B9C9E-8276-4349-B2D7-D85711184E49}" type="presParOf" srcId="{4C548441-E964-AE47-9F12-885AEED6A407}" destId="{48C364B8-6591-0A42-B4AA-DE34F3C9CEF7}" srcOrd="1" destOrd="0" presId="urn:microsoft.com/office/officeart/2009/3/layout/HorizontalOrganizationChart"/>
    <dgm:cxn modelId="{D49F1DA5-71C8-1D42-894F-2AA43D771808}" type="presParOf" srcId="{4C548441-E964-AE47-9F12-885AEED6A407}" destId="{6B9602AC-D726-9747-8DD2-D59DBC2BAFDC}" srcOrd="2" destOrd="0" presId="urn:microsoft.com/office/officeart/2009/3/layout/HorizontalOrganizationChart"/>
    <dgm:cxn modelId="{1BE96D01-8D7A-204A-ABAD-E5D61E9CBDD6}" type="presParOf" srcId="{D707F21D-2FD4-F44A-9DD4-3A4B3A01F13B}" destId="{2D513522-CA4B-2D49-885D-67318E28CA63}" srcOrd="2" destOrd="0" presId="urn:microsoft.com/office/officeart/2009/3/layout/HorizontalOrganizationChart"/>
    <dgm:cxn modelId="{E0783B36-6C6D-514C-BB27-EBF3BAB260E5}" type="presParOf" srcId="{26861134-C708-8645-AC1B-F89C791F3342}" destId="{BBE43C03-5B79-484F-91AB-0C27885FD2C4}" srcOrd="4" destOrd="0" presId="urn:microsoft.com/office/officeart/2009/3/layout/HorizontalOrganizationChart"/>
    <dgm:cxn modelId="{F65F304F-0102-734A-9D96-A3DE4895B748}" type="presParOf" srcId="{26861134-C708-8645-AC1B-F89C791F3342}" destId="{4DB8485B-8DFF-6143-BABD-C3FB3FC06C6E}" srcOrd="5" destOrd="0" presId="urn:microsoft.com/office/officeart/2009/3/layout/HorizontalOrganizationChart"/>
    <dgm:cxn modelId="{6F0F8E6E-22A5-9543-A130-AC8A0BE077A0}" type="presParOf" srcId="{4DB8485B-8DFF-6143-BABD-C3FB3FC06C6E}" destId="{960DC1E0-BDC3-8041-B8CD-DC8834155ECC}" srcOrd="0" destOrd="0" presId="urn:microsoft.com/office/officeart/2009/3/layout/HorizontalOrganizationChart"/>
    <dgm:cxn modelId="{05B4288F-8FD5-2244-8C2D-03A130B97241}" type="presParOf" srcId="{960DC1E0-BDC3-8041-B8CD-DC8834155ECC}" destId="{4B8D2A6F-36C3-9F44-9D04-0E141B7877E0}" srcOrd="0" destOrd="0" presId="urn:microsoft.com/office/officeart/2009/3/layout/HorizontalOrganizationChart"/>
    <dgm:cxn modelId="{B0F7BBBA-8472-054C-AC02-57134C9A02AC}" type="presParOf" srcId="{960DC1E0-BDC3-8041-B8CD-DC8834155ECC}" destId="{D11BA6CF-3A26-6C45-8918-6A2D365B3C38}" srcOrd="1" destOrd="0" presId="urn:microsoft.com/office/officeart/2009/3/layout/HorizontalOrganizationChart"/>
    <dgm:cxn modelId="{9DCCCB71-8B86-A54C-9239-5208F7E7E38B}" type="presParOf" srcId="{4DB8485B-8DFF-6143-BABD-C3FB3FC06C6E}" destId="{0B73A63E-9EA5-514C-A63C-85F216C2542E}" srcOrd="1" destOrd="0" presId="urn:microsoft.com/office/officeart/2009/3/layout/HorizontalOrganizationChart"/>
    <dgm:cxn modelId="{7A28B323-1DF5-0A4F-A2FC-E64D4F22045F}" type="presParOf" srcId="{4DB8485B-8DFF-6143-BABD-C3FB3FC06C6E}" destId="{93F00BFF-43DC-1E47-9ECA-06523C39019F}" srcOrd="2" destOrd="0" presId="urn:microsoft.com/office/officeart/2009/3/layout/HorizontalOrganizationChart"/>
    <dgm:cxn modelId="{0CAB2F7F-1329-8846-A258-34C040C6C9D8}"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842B863-7366-FC4F-A26A-DC75EEACDA1E}">
      <dgm:prSet custT="1"/>
      <dgm:spPr/>
      <dgm:t>
        <a:bodyPr/>
        <a:lstStyle/>
        <a:p>
          <a:r>
            <a:rPr lang="zh-CN" altLang="en-US" sz="1400">
              <a:latin typeface="Microsoft YaHei" charset="-122"/>
              <a:ea typeface="Microsoft YaHei" charset="-122"/>
              <a:cs typeface="Microsoft YaHei" charset="-122"/>
            </a:rPr>
            <a:t>价值增殖过程</a:t>
          </a:r>
          <a:endParaRPr lang="zh-CN" altLang="en-US" sz="1400" dirty="0">
            <a:latin typeface="Microsoft YaHei" charset="-122"/>
            <a:ea typeface="Microsoft YaHei" charset="-122"/>
            <a:cs typeface="Microsoft YaHei" charset="-122"/>
          </a:endParaRPr>
        </a:p>
      </dgm:t>
    </dgm:pt>
    <dgm:pt modelId="{CD88616A-BAF2-D144-AF03-9D390AFD9149}" type="parTrans" cxnId="{5AE0C971-6358-1845-9666-761A77E9C13A}">
      <dgm:prSet/>
      <dgm:spPr/>
      <dgm:t>
        <a:bodyPr/>
        <a:lstStyle/>
        <a:p>
          <a:endParaRPr lang="zh-CN" altLang="en-US" sz="1400"/>
        </a:p>
      </dgm:t>
    </dgm:pt>
    <dgm:pt modelId="{0A3619FD-D0AD-444F-9EFB-684BF928D479}" type="sibTrans" cxnId="{5AE0C971-6358-1845-9666-761A77E9C13A}">
      <dgm:prSet/>
      <dgm:spPr/>
      <dgm:t>
        <a:bodyPr/>
        <a:lstStyle/>
        <a:p>
          <a:endParaRPr lang="zh-CN" altLang="en-US" sz="1400"/>
        </a:p>
      </dgm:t>
    </dgm:pt>
    <dgm:pt modelId="{950F82C2-0E15-5A47-AEBC-C01B79EEB8B2}">
      <dgm:prSet custT="1"/>
      <dgm:spPr/>
      <dgm:t>
        <a:bodyPr/>
        <a:lstStyle/>
        <a:p>
          <a:r>
            <a:rPr lang="zh-CN" altLang="en-US" sz="1400" dirty="0">
              <a:latin typeface="Microsoft YaHei" charset="-122"/>
              <a:ea typeface="Microsoft YaHei" charset="-122"/>
              <a:cs typeface="Microsoft YaHei" charset="-122"/>
            </a:rPr>
            <a:t>生产剩余价值的过程</a:t>
          </a:r>
        </a:p>
      </dgm:t>
    </dgm:pt>
    <dgm:pt modelId="{584E67B9-1627-0F49-8805-F1AFC0B05983}" type="parTrans" cxnId="{C519B460-E47B-344E-A4B1-DE38A34A11D4}">
      <dgm:prSet/>
      <dgm:spPr/>
      <dgm:t>
        <a:bodyPr/>
        <a:lstStyle/>
        <a:p>
          <a:endParaRPr lang="zh-CN" altLang="en-US" sz="1400"/>
        </a:p>
      </dgm:t>
    </dgm:pt>
    <dgm:pt modelId="{4B5E9D38-85A1-1343-812B-DCE38AE6FC3F}" type="sibTrans" cxnId="{C519B460-E47B-344E-A4B1-DE38A34A11D4}">
      <dgm:prSet/>
      <dgm:spPr/>
      <dgm:t>
        <a:bodyPr/>
        <a:lstStyle/>
        <a:p>
          <a:endParaRPr lang="zh-CN" altLang="en-US" sz="1400"/>
        </a:p>
      </dgm:t>
    </dgm:pt>
    <dgm:pt modelId="{80D99E21-3CE7-1547-94CE-72CD31C9544F}">
      <dgm:prSet custT="1"/>
      <dgm:spPr>
        <a:noFill/>
      </dgm:spPr>
      <dgm:t>
        <a:bodyPr/>
        <a:lstStyle/>
        <a:p>
          <a:r>
            <a:rPr lang="zh-CN" altLang="en-US" sz="1400" dirty="0">
              <a:latin typeface="Microsoft YaHei" charset="-122"/>
              <a:ea typeface="Microsoft YaHei" charset="-122"/>
              <a:cs typeface="Microsoft YaHei" charset="-122"/>
            </a:rPr>
            <a:t>绝对</a:t>
          </a:r>
        </a:p>
      </dgm:t>
    </dgm:pt>
    <dgm:pt modelId="{2153E63C-DD18-4440-8E81-D59CE4F50305}" type="parTrans" cxnId="{43C9DCF2-6F5B-6F41-BA48-53D3DA9660AC}">
      <dgm:prSet/>
      <dgm:spPr/>
      <dgm:t>
        <a:bodyPr/>
        <a:lstStyle/>
        <a:p>
          <a:endParaRPr lang="zh-CN" altLang="en-US" sz="1400"/>
        </a:p>
      </dgm:t>
    </dgm:pt>
    <dgm:pt modelId="{94C664DC-CDC4-FE47-A24F-3F023DDFA025}" type="sibTrans" cxnId="{43C9DCF2-6F5B-6F41-BA48-53D3DA9660AC}">
      <dgm:prSet/>
      <dgm:spPr/>
      <dgm:t>
        <a:bodyPr/>
        <a:lstStyle/>
        <a:p>
          <a:endParaRPr lang="zh-CN" altLang="en-US" sz="1400"/>
        </a:p>
      </dgm:t>
    </dgm:pt>
    <dgm:pt modelId="{BC540F6D-4667-E742-AF54-6AF7271C2E37}">
      <dgm:prSet custT="1"/>
      <dgm:spPr/>
      <dgm:t>
        <a:bodyPr/>
        <a:lstStyle/>
        <a:p>
          <a:r>
            <a:rPr lang="zh-CN" altLang="en-US" sz="1400" dirty="0">
              <a:latin typeface="Microsoft YaHei" charset="-122"/>
              <a:ea typeface="Microsoft YaHei" charset="-122"/>
              <a:cs typeface="Microsoft YaHei" charset="-122"/>
            </a:rPr>
            <a:t>超额</a:t>
          </a:r>
        </a:p>
      </dgm:t>
    </dgm:pt>
    <dgm:pt modelId="{74E3657D-3997-684A-9E36-0466A0A68B84}" type="parTrans" cxnId="{9953FE28-B780-0349-949B-5A0D3DF9B1C0}">
      <dgm:prSet/>
      <dgm:spPr/>
      <dgm:t>
        <a:bodyPr/>
        <a:lstStyle/>
        <a:p>
          <a:endParaRPr lang="zh-CN" altLang="en-US" sz="1400"/>
        </a:p>
      </dgm:t>
    </dgm:pt>
    <dgm:pt modelId="{FCF94B3C-335A-644C-BD2E-15805E92F921}" type="sibTrans" cxnId="{9953FE28-B780-0349-949B-5A0D3DF9B1C0}">
      <dgm:prSet/>
      <dgm:spPr/>
      <dgm:t>
        <a:bodyPr/>
        <a:lstStyle/>
        <a:p>
          <a:endParaRPr lang="zh-CN" altLang="en-US" sz="1400"/>
        </a:p>
      </dgm:t>
    </dgm:pt>
    <dgm:pt modelId="{1127C6FD-54E2-8B49-8589-B0C5AC44A9AA}">
      <dgm:prSet custT="1"/>
      <dgm:spPr/>
      <dgm:t>
        <a:bodyPr/>
        <a:lstStyle/>
        <a:p>
          <a:r>
            <a:rPr lang="zh-CN" altLang="en-US" sz="1400" dirty="0">
              <a:latin typeface="Microsoft YaHei" charset="-122"/>
              <a:ea typeface="Microsoft YaHei" charset="-122"/>
              <a:cs typeface="Microsoft YaHei" charset="-122"/>
            </a:rPr>
            <a:t>相对</a:t>
          </a:r>
        </a:p>
      </dgm:t>
    </dgm:pt>
    <dgm:pt modelId="{E3BA7BB6-4C15-FE47-BE8B-34FF8D92890E}" type="parTrans" cxnId="{4B788BE0-C82E-9945-9BBE-F532A6A015D2}">
      <dgm:prSet/>
      <dgm:spPr/>
      <dgm:t>
        <a:bodyPr/>
        <a:lstStyle/>
        <a:p>
          <a:endParaRPr lang="zh-CN" altLang="en-US" sz="1400"/>
        </a:p>
      </dgm:t>
    </dgm:pt>
    <dgm:pt modelId="{81909DB9-F66F-8C46-93D4-43F79D421953}" type="sibTrans" cxnId="{4B788BE0-C82E-9945-9BBE-F532A6A015D2}">
      <dgm:prSet/>
      <dgm:spPr/>
      <dgm:t>
        <a:bodyPr/>
        <a:lstStyle/>
        <a:p>
          <a:endParaRPr lang="zh-CN" altLang="en-US" sz="1400"/>
        </a:p>
      </dgm:t>
    </dgm:pt>
    <dgm:pt modelId="{EE120E20-53F1-1545-A513-0950653872C9}">
      <dgm:prSet custT="1"/>
      <dgm:spPr>
        <a:solidFill>
          <a:srgbClr val="C00000"/>
        </a:solidFill>
      </dgm:spPr>
      <dgm:t>
        <a:bodyPr/>
        <a:lstStyle/>
        <a:p>
          <a:r>
            <a:rPr lang="zh-CN" altLang="en-US" sz="1400" dirty="0">
              <a:latin typeface="Microsoft YaHei" charset="-122"/>
              <a:ea typeface="Microsoft YaHei" charset="-122"/>
              <a:cs typeface="Microsoft YaHei" charset="-122"/>
            </a:rPr>
            <a:t>资本的本质</a:t>
          </a:r>
        </a:p>
      </dgm:t>
    </dgm:pt>
    <dgm:pt modelId="{6DE3AB43-2568-6140-9B71-9EB7771D3CFA}" type="parTrans" cxnId="{90213B05-E707-174E-9239-FA14EDF1CB8B}">
      <dgm:prSet/>
      <dgm:spPr/>
      <dgm:t>
        <a:bodyPr/>
        <a:lstStyle/>
        <a:p>
          <a:endParaRPr lang="zh-CN" altLang="en-US" sz="1400"/>
        </a:p>
      </dgm:t>
    </dgm:pt>
    <dgm:pt modelId="{1F346B6C-41AF-C14E-A7B6-860442D15341}" type="sibTrans" cxnId="{90213B05-E707-174E-9239-FA14EDF1CB8B}">
      <dgm:prSet/>
      <dgm:spPr/>
      <dgm:t>
        <a:bodyPr/>
        <a:lstStyle/>
        <a:p>
          <a:endParaRPr lang="zh-CN" altLang="en-US" sz="1400"/>
        </a:p>
      </dgm:t>
    </dgm:pt>
    <dgm:pt modelId="{4FBBEAEC-08A8-CE48-BAF1-DF3D547339A7}">
      <dgm:prSet custT="1"/>
      <dgm:spPr>
        <a:noFill/>
      </dgm:spPr>
      <dgm:t>
        <a:bodyPr/>
        <a:lstStyle/>
        <a:p>
          <a:r>
            <a:rPr lang="zh-CN" altLang="en-US" sz="1400" dirty="0">
              <a:latin typeface="Microsoft YaHei" charset="-122"/>
              <a:ea typeface="Microsoft YaHei" charset="-122"/>
              <a:cs typeface="Microsoft YaHei" charset="-122"/>
            </a:rPr>
            <a:t>谁产生剩余价值</a:t>
          </a:r>
        </a:p>
      </dgm:t>
    </dgm:pt>
    <dgm:pt modelId="{DE485FA1-D6BE-634C-B90A-F01D0594BC07}" type="parTrans" cxnId="{B9A57D42-7E25-BF4F-BA92-B177B76B496A}">
      <dgm:prSet/>
      <dgm:spPr/>
      <dgm:t>
        <a:bodyPr/>
        <a:lstStyle/>
        <a:p>
          <a:endParaRPr lang="zh-CN" altLang="en-US" sz="1400"/>
        </a:p>
      </dgm:t>
    </dgm:pt>
    <dgm:pt modelId="{ABF1EA31-F76E-BC47-B7FA-CEEE076A4EE6}" type="sibTrans" cxnId="{B9A57D42-7E25-BF4F-BA92-B177B76B496A}">
      <dgm:prSet/>
      <dgm:spPr/>
      <dgm:t>
        <a:bodyPr/>
        <a:lstStyle/>
        <a:p>
          <a:endParaRPr lang="zh-CN" altLang="en-US" sz="1400"/>
        </a:p>
      </dgm:t>
    </dgm:pt>
    <dgm:pt modelId="{F2A09CD7-957A-D440-8392-DEDB44396445}">
      <dgm:prSet custT="1"/>
      <dgm:spPr>
        <a:noFill/>
      </dgm:spPr>
      <dgm:t>
        <a:bodyPr/>
        <a:lstStyle/>
        <a:p>
          <a:r>
            <a:rPr lang="zh-CN" altLang="en-US" sz="1400" dirty="0">
              <a:latin typeface="Microsoft YaHei" charset="-122"/>
              <a:ea typeface="Microsoft YaHei" charset="-122"/>
              <a:cs typeface="Microsoft YaHei" charset="-122"/>
            </a:rPr>
            <a:t>价值构成</a:t>
          </a:r>
        </a:p>
      </dgm:t>
    </dgm:pt>
    <dgm:pt modelId="{56441184-719C-A84C-B7C9-D422F24358B3}" type="parTrans" cxnId="{D06BB3E2-B174-2246-9A52-0C696185F68D}">
      <dgm:prSet/>
      <dgm:spPr/>
      <dgm:t>
        <a:bodyPr/>
        <a:lstStyle/>
        <a:p>
          <a:endParaRPr lang="zh-CN" altLang="en-US" sz="1400"/>
        </a:p>
      </dgm:t>
    </dgm:pt>
    <dgm:pt modelId="{33FB8FF2-5F93-514C-A1D4-F48DD5CE97AD}" type="sibTrans" cxnId="{D06BB3E2-B174-2246-9A52-0C696185F68D}">
      <dgm:prSet/>
      <dgm:spPr/>
      <dgm:t>
        <a:bodyPr/>
        <a:lstStyle/>
        <a:p>
          <a:endParaRPr lang="zh-CN" altLang="en-US" sz="14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1B5330AE-D701-4246-B4B9-CDFD5B143648}" type="pres">
      <dgm:prSet presAssocID="{1842B863-7366-FC4F-A26A-DC75EEACDA1E}" presName="hierRoot1" presStyleCnt="0">
        <dgm:presLayoutVars>
          <dgm:hierBranch val="init"/>
        </dgm:presLayoutVars>
      </dgm:prSet>
      <dgm:spPr/>
    </dgm:pt>
    <dgm:pt modelId="{9A1F5C35-81B1-D441-86EC-99F960B1720A}" type="pres">
      <dgm:prSet presAssocID="{1842B863-7366-FC4F-A26A-DC75EEACDA1E}" presName="rootComposite1" presStyleCnt="0"/>
      <dgm:spPr/>
    </dgm:pt>
    <dgm:pt modelId="{C9F8FAA3-EE20-7248-A8AC-6D2216FFE960}" type="pres">
      <dgm:prSet presAssocID="{1842B863-7366-FC4F-A26A-DC75EEACDA1E}" presName="rootText1" presStyleLbl="node0" presStyleIdx="0" presStyleCnt="1" custScaleX="155152" custScaleY="196813">
        <dgm:presLayoutVars>
          <dgm:chPref val="3"/>
        </dgm:presLayoutVars>
      </dgm:prSet>
      <dgm:spPr/>
    </dgm:pt>
    <dgm:pt modelId="{FDDBA4E2-0D69-A844-8E3E-807F4C9042A8}" type="pres">
      <dgm:prSet presAssocID="{1842B863-7366-FC4F-A26A-DC75EEACDA1E}" presName="rootConnector1" presStyleLbl="node1" presStyleIdx="0" presStyleCnt="0"/>
      <dgm:spPr/>
    </dgm:pt>
    <dgm:pt modelId="{26861134-C708-8645-AC1B-F89C791F3342}" type="pres">
      <dgm:prSet presAssocID="{1842B863-7366-FC4F-A26A-DC75EEACDA1E}" presName="hierChild2" presStyleCnt="0"/>
      <dgm:spPr/>
    </dgm:pt>
    <dgm:pt modelId="{686E9887-3A4E-924C-BFD9-F5553E0F9333}" type="pres">
      <dgm:prSet presAssocID="{DE485FA1-D6BE-634C-B90A-F01D0594BC07}" presName="Name64" presStyleLbl="parChTrans1D2" presStyleIdx="0" presStyleCnt="3"/>
      <dgm:spPr/>
    </dgm:pt>
    <dgm:pt modelId="{8E08DFFA-7418-974B-83E0-A1494B3BC555}" type="pres">
      <dgm:prSet presAssocID="{4FBBEAEC-08A8-CE48-BAF1-DF3D547339A7}" presName="hierRoot2" presStyleCnt="0">
        <dgm:presLayoutVars>
          <dgm:hierBranch val="init"/>
        </dgm:presLayoutVars>
      </dgm:prSet>
      <dgm:spPr/>
    </dgm:pt>
    <dgm:pt modelId="{2A4C2FD4-1EB4-6844-8ED0-A6D8D9DFBC8C}" type="pres">
      <dgm:prSet presAssocID="{4FBBEAEC-08A8-CE48-BAF1-DF3D547339A7}" presName="rootComposite" presStyleCnt="0"/>
      <dgm:spPr/>
    </dgm:pt>
    <dgm:pt modelId="{814D0D46-E082-7647-B90D-E5C41A602001}" type="pres">
      <dgm:prSet presAssocID="{4FBBEAEC-08A8-CE48-BAF1-DF3D547339A7}" presName="rootText" presStyleLbl="node2" presStyleIdx="0" presStyleCnt="3" custScaleX="172128" custScaleY="147660">
        <dgm:presLayoutVars>
          <dgm:chPref val="3"/>
        </dgm:presLayoutVars>
      </dgm:prSet>
      <dgm:spPr/>
    </dgm:pt>
    <dgm:pt modelId="{A3F23737-A3BD-944B-93C0-B4A977E6FAAC}" type="pres">
      <dgm:prSet presAssocID="{4FBBEAEC-08A8-CE48-BAF1-DF3D547339A7}" presName="rootConnector" presStyleLbl="node2" presStyleIdx="0" presStyleCnt="3"/>
      <dgm:spPr/>
    </dgm:pt>
    <dgm:pt modelId="{63EDA9A3-1E0B-5F45-9208-99CAB934974B}" type="pres">
      <dgm:prSet presAssocID="{4FBBEAEC-08A8-CE48-BAF1-DF3D547339A7}" presName="hierChild4" presStyleCnt="0"/>
      <dgm:spPr/>
    </dgm:pt>
    <dgm:pt modelId="{7392DC8D-B4BF-4B4C-BB4F-B6B3D40341EF}" type="pres">
      <dgm:prSet presAssocID="{56441184-719C-A84C-B7C9-D422F24358B3}" presName="Name64" presStyleLbl="parChTrans1D3" presStyleIdx="0" presStyleCnt="4"/>
      <dgm:spPr/>
    </dgm:pt>
    <dgm:pt modelId="{5700B0C8-6F89-E842-A03C-01C2F9387739}" type="pres">
      <dgm:prSet presAssocID="{F2A09CD7-957A-D440-8392-DEDB44396445}" presName="hierRoot2" presStyleCnt="0">
        <dgm:presLayoutVars>
          <dgm:hierBranch val="init"/>
        </dgm:presLayoutVars>
      </dgm:prSet>
      <dgm:spPr/>
    </dgm:pt>
    <dgm:pt modelId="{C568FE87-7AA1-2A4F-9268-3312332FCCA9}" type="pres">
      <dgm:prSet presAssocID="{F2A09CD7-957A-D440-8392-DEDB44396445}" presName="rootComposite" presStyleCnt="0"/>
      <dgm:spPr/>
    </dgm:pt>
    <dgm:pt modelId="{59987C4A-2020-7441-8692-08F845B6E0B5}" type="pres">
      <dgm:prSet presAssocID="{F2A09CD7-957A-D440-8392-DEDB44396445}" presName="rootText" presStyleLbl="node3" presStyleIdx="0" presStyleCnt="4">
        <dgm:presLayoutVars>
          <dgm:chPref val="3"/>
        </dgm:presLayoutVars>
      </dgm:prSet>
      <dgm:spPr/>
    </dgm:pt>
    <dgm:pt modelId="{593561B4-DF1A-5542-B5F0-78CAF4BABC0C}" type="pres">
      <dgm:prSet presAssocID="{F2A09CD7-957A-D440-8392-DEDB44396445}" presName="rootConnector" presStyleLbl="node3" presStyleIdx="0" presStyleCnt="4"/>
      <dgm:spPr/>
    </dgm:pt>
    <dgm:pt modelId="{5D7DD181-0860-2840-9D96-30227315D660}" type="pres">
      <dgm:prSet presAssocID="{F2A09CD7-957A-D440-8392-DEDB44396445}" presName="hierChild4" presStyleCnt="0"/>
      <dgm:spPr/>
    </dgm:pt>
    <dgm:pt modelId="{893A8763-CD28-F445-A739-AC22D4279747}" type="pres">
      <dgm:prSet presAssocID="{F2A09CD7-957A-D440-8392-DEDB44396445}" presName="hierChild5" presStyleCnt="0"/>
      <dgm:spPr/>
    </dgm:pt>
    <dgm:pt modelId="{86E66B42-3EC2-0B46-824A-73E017E0803C}" type="pres">
      <dgm:prSet presAssocID="{4FBBEAEC-08A8-CE48-BAF1-DF3D547339A7}" presName="hierChild5" presStyleCnt="0"/>
      <dgm:spPr/>
    </dgm:pt>
    <dgm:pt modelId="{8439AA7D-870A-554A-800D-B5F968D43FED}" type="pres">
      <dgm:prSet presAssocID="{584E67B9-1627-0F49-8805-F1AFC0B05983}" presName="Name64" presStyleLbl="parChTrans1D2" presStyleIdx="1" presStyleCnt="3"/>
      <dgm:spPr/>
    </dgm:pt>
    <dgm:pt modelId="{D707F21D-2FD4-F44A-9DD4-3A4B3A01F13B}" type="pres">
      <dgm:prSet presAssocID="{950F82C2-0E15-5A47-AEBC-C01B79EEB8B2}" presName="hierRoot2" presStyleCnt="0">
        <dgm:presLayoutVars>
          <dgm:hierBranch val="init"/>
        </dgm:presLayoutVars>
      </dgm:prSet>
      <dgm:spPr/>
    </dgm:pt>
    <dgm:pt modelId="{F04B3D8B-39B1-9E43-9C34-D2E5391FEEFB}" type="pres">
      <dgm:prSet presAssocID="{950F82C2-0E15-5A47-AEBC-C01B79EEB8B2}" presName="rootComposite" presStyleCnt="0"/>
      <dgm:spPr/>
    </dgm:pt>
    <dgm:pt modelId="{B45F81FE-B8CD-D543-A68E-A406A36B397E}" type="pres">
      <dgm:prSet presAssocID="{950F82C2-0E15-5A47-AEBC-C01B79EEB8B2}" presName="rootText" presStyleLbl="node2" presStyleIdx="1" presStyleCnt="3" custScaleX="194407" custScaleY="178679">
        <dgm:presLayoutVars>
          <dgm:chPref val="3"/>
        </dgm:presLayoutVars>
      </dgm:prSet>
      <dgm:spPr/>
    </dgm:pt>
    <dgm:pt modelId="{02B3AAA3-D71A-F045-A642-AEEC53675195}" type="pres">
      <dgm:prSet presAssocID="{950F82C2-0E15-5A47-AEBC-C01B79EEB8B2}" presName="rootConnector" presStyleLbl="node2" presStyleIdx="1" presStyleCnt="3"/>
      <dgm:spPr/>
    </dgm:pt>
    <dgm:pt modelId="{308172C7-321B-3A44-8165-B40011A29AF2}" type="pres">
      <dgm:prSet presAssocID="{950F82C2-0E15-5A47-AEBC-C01B79EEB8B2}" presName="hierChild4" presStyleCnt="0"/>
      <dgm:spPr/>
    </dgm:pt>
    <dgm:pt modelId="{D6CF136A-EE45-4E4B-9D6F-70D22F6C4550}" type="pres">
      <dgm:prSet presAssocID="{2153E63C-DD18-4440-8E81-D59CE4F50305}" presName="Name64" presStyleLbl="parChTrans1D3" presStyleIdx="1" presStyleCnt="4"/>
      <dgm:spPr/>
    </dgm:pt>
    <dgm:pt modelId="{1ABF0037-79ED-EC45-A954-FA1D4C2FFFDF}" type="pres">
      <dgm:prSet presAssocID="{80D99E21-3CE7-1547-94CE-72CD31C9544F}" presName="hierRoot2" presStyleCnt="0">
        <dgm:presLayoutVars>
          <dgm:hierBranch val="init"/>
        </dgm:presLayoutVars>
      </dgm:prSet>
      <dgm:spPr/>
    </dgm:pt>
    <dgm:pt modelId="{C6C901DB-BE5C-BA47-A290-2A9EB203FEE1}" type="pres">
      <dgm:prSet presAssocID="{80D99E21-3CE7-1547-94CE-72CD31C9544F}" presName="rootComposite" presStyleCnt="0"/>
      <dgm:spPr/>
    </dgm:pt>
    <dgm:pt modelId="{318A2D60-04C4-6041-BF06-7FF6E1F02EF7}" type="pres">
      <dgm:prSet presAssocID="{80D99E21-3CE7-1547-94CE-72CD31C9544F}" presName="rootText" presStyleLbl="node3" presStyleIdx="1" presStyleCnt="4">
        <dgm:presLayoutVars>
          <dgm:chPref val="3"/>
        </dgm:presLayoutVars>
      </dgm:prSet>
      <dgm:spPr/>
    </dgm:pt>
    <dgm:pt modelId="{802B50B0-5301-A54D-92DC-E4BFB25286D7}" type="pres">
      <dgm:prSet presAssocID="{80D99E21-3CE7-1547-94CE-72CD31C9544F}" presName="rootConnector" presStyleLbl="node3" presStyleIdx="1" presStyleCnt="4"/>
      <dgm:spPr/>
    </dgm:pt>
    <dgm:pt modelId="{8E828C0D-0A21-AC4C-9A2E-8481EA5408D4}" type="pres">
      <dgm:prSet presAssocID="{80D99E21-3CE7-1547-94CE-72CD31C9544F}" presName="hierChild4" presStyleCnt="0"/>
      <dgm:spPr/>
    </dgm:pt>
    <dgm:pt modelId="{52306AD5-B8CF-E947-9396-56F6E5F06A94}" type="pres">
      <dgm:prSet presAssocID="{80D99E21-3CE7-1547-94CE-72CD31C9544F}" presName="hierChild5" presStyleCnt="0"/>
      <dgm:spPr/>
    </dgm:pt>
    <dgm:pt modelId="{F8478611-32E9-5D4B-A70F-646DBCCE2564}" type="pres">
      <dgm:prSet presAssocID="{74E3657D-3997-684A-9E36-0466A0A68B84}" presName="Name64" presStyleLbl="parChTrans1D3" presStyleIdx="2" presStyleCnt="4"/>
      <dgm:spPr/>
    </dgm:pt>
    <dgm:pt modelId="{0D30EEB2-A740-644D-A78D-BCEA0AD5D1ED}" type="pres">
      <dgm:prSet presAssocID="{BC540F6D-4667-E742-AF54-6AF7271C2E37}" presName="hierRoot2" presStyleCnt="0">
        <dgm:presLayoutVars>
          <dgm:hierBranch val="init"/>
        </dgm:presLayoutVars>
      </dgm:prSet>
      <dgm:spPr/>
    </dgm:pt>
    <dgm:pt modelId="{DB4CBF3A-DAC0-C642-8F4F-D193BF9C740F}" type="pres">
      <dgm:prSet presAssocID="{BC540F6D-4667-E742-AF54-6AF7271C2E37}" presName="rootComposite" presStyleCnt="0"/>
      <dgm:spPr/>
    </dgm:pt>
    <dgm:pt modelId="{F241EB6E-687D-2F4A-8ED4-5AAA2EC7373B}" type="pres">
      <dgm:prSet presAssocID="{BC540F6D-4667-E742-AF54-6AF7271C2E37}" presName="rootText" presStyleLbl="node3" presStyleIdx="2" presStyleCnt="4">
        <dgm:presLayoutVars>
          <dgm:chPref val="3"/>
        </dgm:presLayoutVars>
      </dgm:prSet>
      <dgm:spPr/>
    </dgm:pt>
    <dgm:pt modelId="{0FD600FA-BED2-3A4C-A42B-19DDE9544CD6}" type="pres">
      <dgm:prSet presAssocID="{BC540F6D-4667-E742-AF54-6AF7271C2E37}" presName="rootConnector" presStyleLbl="node3" presStyleIdx="2" presStyleCnt="4"/>
      <dgm:spPr/>
    </dgm:pt>
    <dgm:pt modelId="{432D1092-084E-DD47-A156-05B4484D02B1}" type="pres">
      <dgm:prSet presAssocID="{BC540F6D-4667-E742-AF54-6AF7271C2E37}" presName="hierChild4" presStyleCnt="0"/>
      <dgm:spPr/>
    </dgm:pt>
    <dgm:pt modelId="{A025C56C-9EE7-9845-9B71-75B9ED23D65B}" type="pres">
      <dgm:prSet presAssocID="{BC540F6D-4667-E742-AF54-6AF7271C2E37}" presName="hierChild5" presStyleCnt="0"/>
      <dgm:spPr/>
    </dgm:pt>
    <dgm:pt modelId="{F038EEA8-506B-C946-9E62-D052B688C7D0}" type="pres">
      <dgm:prSet presAssocID="{E3BA7BB6-4C15-FE47-BE8B-34FF8D92890E}" presName="Name64" presStyleLbl="parChTrans1D3" presStyleIdx="3" presStyleCnt="4"/>
      <dgm:spPr/>
    </dgm:pt>
    <dgm:pt modelId="{4C548441-E964-AE47-9F12-885AEED6A407}" type="pres">
      <dgm:prSet presAssocID="{1127C6FD-54E2-8B49-8589-B0C5AC44A9AA}" presName="hierRoot2" presStyleCnt="0">
        <dgm:presLayoutVars>
          <dgm:hierBranch val="init"/>
        </dgm:presLayoutVars>
      </dgm:prSet>
      <dgm:spPr/>
    </dgm:pt>
    <dgm:pt modelId="{BB0177D9-A0FE-874C-9548-29924AEEF9A6}" type="pres">
      <dgm:prSet presAssocID="{1127C6FD-54E2-8B49-8589-B0C5AC44A9AA}" presName="rootComposite" presStyleCnt="0"/>
      <dgm:spPr/>
    </dgm:pt>
    <dgm:pt modelId="{87D12591-E24C-5647-AF85-6639318690A0}" type="pres">
      <dgm:prSet presAssocID="{1127C6FD-54E2-8B49-8589-B0C5AC44A9AA}" presName="rootText" presStyleLbl="node3" presStyleIdx="3" presStyleCnt="4">
        <dgm:presLayoutVars>
          <dgm:chPref val="3"/>
        </dgm:presLayoutVars>
      </dgm:prSet>
      <dgm:spPr/>
    </dgm:pt>
    <dgm:pt modelId="{68DDBE5D-2297-F940-92C2-4F08146AAB00}" type="pres">
      <dgm:prSet presAssocID="{1127C6FD-54E2-8B49-8589-B0C5AC44A9AA}" presName="rootConnector" presStyleLbl="node3" presStyleIdx="3" presStyleCnt="4"/>
      <dgm:spPr/>
    </dgm:pt>
    <dgm:pt modelId="{48C364B8-6591-0A42-B4AA-DE34F3C9CEF7}" type="pres">
      <dgm:prSet presAssocID="{1127C6FD-54E2-8B49-8589-B0C5AC44A9AA}" presName="hierChild4" presStyleCnt="0"/>
      <dgm:spPr/>
    </dgm:pt>
    <dgm:pt modelId="{6B9602AC-D726-9747-8DD2-D59DBC2BAFDC}" type="pres">
      <dgm:prSet presAssocID="{1127C6FD-54E2-8B49-8589-B0C5AC44A9AA}" presName="hierChild5" presStyleCnt="0"/>
      <dgm:spPr/>
    </dgm:pt>
    <dgm:pt modelId="{2D513522-CA4B-2D49-885D-67318E28CA63}" type="pres">
      <dgm:prSet presAssocID="{950F82C2-0E15-5A47-AEBC-C01B79EEB8B2}" presName="hierChild5" presStyleCnt="0"/>
      <dgm:spPr/>
    </dgm:pt>
    <dgm:pt modelId="{BBE43C03-5B79-484F-91AB-0C27885FD2C4}" type="pres">
      <dgm:prSet presAssocID="{6DE3AB43-2568-6140-9B71-9EB7771D3CFA}" presName="Name64" presStyleLbl="parChTrans1D2" presStyleIdx="2" presStyleCnt="3"/>
      <dgm:spPr/>
    </dgm:pt>
    <dgm:pt modelId="{4DB8485B-8DFF-6143-BABD-C3FB3FC06C6E}" type="pres">
      <dgm:prSet presAssocID="{EE120E20-53F1-1545-A513-0950653872C9}" presName="hierRoot2" presStyleCnt="0">
        <dgm:presLayoutVars>
          <dgm:hierBranch val="init"/>
        </dgm:presLayoutVars>
      </dgm:prSet>
      <dgm:spPr/>
    </dgm:pt>
    <dgm:pt modelId="{960DC1E0-BDC3-8041-B8CD-DC8834155ECC}" type="pres">
      <dgm:prSet presAssocID="{EE120E20-53F1-1545-A513-0950653872C9}" presName="rootComposite" presStyleCnt="0"/>
      <dgm:spPr/>
    </dgm:pt>
    <dgm:pt modelId="{4B8D2A6F-36C3-9F44-9D04-0E141B7877E0}" type="pres">
      <dgm:prSet presAssocID="{EE120E20-53F1-1545-A513-0950653872C9}" presName="rootText" presStyleLbl="node2" presStyleIdx="2" presStyleCnt="3" custScaleX="155642" custScaleY="153524">
        <dgm:presLayoutVars>
          <dgm:chPref val="3"/>
        </dgm:presLayoutVars>
      </dgm:prSet>
      <dgm:spPr/>
    </dgm:pt>
    <dgm:pt modelId="{D11BA6CF-3A26-6C45-8918-6A2D365B3C38}" type="pres">
      <dgm:prSet presAssocID="{EE120E20-53F1-1545-A513-0950653872C9}" presName="rootConnector" presStyleLbl="node2" presStyleIdx="2" presStyleCnt="3"/>
      <dgm:spPr/>
    </dgm:pt>
    <dgm:pt modelId="{0B73A63E-9EA5-514C-A63C-85F216C2542E}" type="pres">
      <dgm:prSet presAssocID="{EE120E20-53F1-1545-A513-0950653872C9}" presName="hierChild4" presStyleCnt="0"/>
      <dgm:spPr/>
    </dgm:pt>
    <dgm:pt modelId="{93F00BFF-43DC-1E47-9ECA-06523C39019F}" type="pres">
      <dgm:prSet presAssocID="{EE120E20-53F1-1545-A513-0950653872C9}" presName="hierChild5" presStyleCnt="0"/>
      <dgm:spPr/>
    </dgm:pt>
    <dgm:pt modelId="{8CBC9F93-6B63-E145-8AEF-23C9CC42B187}" type="pres">
      <dgm:prSet presAssocID="{1842B863-7366-FC4F-A26A-DC75EEACDA1E}" presName="hierChild3" presStyleCnt="0"/>
      <dgm:spPr/>
    </dgm:pt>
  </dgm:ptLst>
  <dgm:cxnLst>
    <dgm:cxn modelId="{0C95FF00-BE8C-154F-B824-B02902BE246A}" type="presOf" srcId="{80D99E21-3CE7-1547-94CE-72CD31C9544F}" destId="{318A2D60-04C4-6041-BF06-7FF6E1F02EF7}" srcOrd="0" destOrd="0" presId="urn:microsoft.com/office/officeart/2009/3/layout/HorizontalOrganizationChart"/>
    <dgm:cxn modelId="{90213B05-E707-174E-9239-FA14EDF1CB8B}" srcId="{1842B863-7366-FC4F-A26A-DC75EEACDA1E}" destId="{EE120E20-53F1-1545-A513-0950653872C9}" srcOrd="2" destOrd="0" parTransId="{6DE3AB43-2568-6140-9B71-9EB7771D3CFA}" sibTransId="{1F346B6C-41AF-C14E-A7B6-860442D15341}"/>
    <dgm:cxn modelId="{6EBA4722-35C6-3341-9867-DBAA8E98692C}" type="presOf" srcId="{E3BA7BB6-4C15-FE47-BE8B-34FF8D92890E}" destId="{F038EEA8-506B-C946-9E62-D052B688C7D0}" srcOrd="0" destOrd="0" presId="urn:microsoft.com/office/officeart/2009/3/layout/HorizontalOrganizationChart"/>
    <dgm:cxn modelId="{9953FE28-B780-0349-949B-5A0D3DF9B1C0}" srcId="{950F82C2-0E15-5A47-AEBC-C01B79EEB8B2}" destId="{BC540F6D-4667-E742-AF54-6AF7271C2E37}" srcOrd="1" destOrd="0" parTransId="{74E3657D-3997-684A-9E36-0466A0A68B84}" sibTransId="{FCF94B3C-335A-644C-BD2E-15805E92F921}"/>
    <dgm:cxn modelId="{797C6D2B-3204-DD4F-80B1-2BDCF40BF701}" type="presOf" srcId="{BC540F6D-4667-E742-AF54-6AF7271C2E37}" destId="{F241EB6E-687D-2F4A-8ED4-5AAA2EC7373B}" srcOrd="0" destOrd="0" presId="urn:microsoft.com/office/officeart/2009/3/layout/HorizontalOrganizationChart"/>
    <dgm:cxn modelId="{55C2BE2E-522F-9F49-92E6-DB74CF758CE4}" type="presOf" srcId="{74E3657D-3997-684A-9E36-0466A0A68B84}" destId="{F8478611-32E9-5D4B-A70F-646DBCCE2564}" srcOrd="0" destOrd="0" presId="urn:microsoft.com/office/officeart/2009/3/layout/HorizontalOrganizationChart"/>
    <dgm:cxn modelId="{9D091630-CCDE-C242-8702-D28521ACF801}" type="presOf" srcId="{1842B863-7366-FC4F-A26A-DC75EEACDA1E}" destId="{C9F8FAA3-EE20-7248-A8AC-6D2216FFE960}" srcOrd="0" destOrd="0" presId="urn:microsoft.com/office/officeart/2009/3/layout/HorizontalOrganizationChart"/>
    <dgm:cxn modelId="{90ABC531-09E0-3C44-A75A-35988868C491}" type="presOf" srcId="{EE120E20-53F1-1545-A513-0950653872C9}" destId="{4B8D2A6F-36C3-9F44-9D04-0E141B7877E0}" srcOrd="0" destOrd="0" presId="urn:microsoft.com/office/officeart/2009/3/layout/HorizontalOrganizationChart"/>
    <dgm:cxn modelId="{69B2693D-318C-D247-AC49-7A9D91CEAB46}" type="presOf" srcId="{4FBBEAEC-08A8-CE48-BAF1-DF3D547339A7}" destId="{814D0D46-E082-7647-B90D-E5C41A602001}" srcOrd="0" destOrd="0" presId="urn:microsoft.com/office/officeart/2009/3/layout/HorizontalOrganizationChart"/>
    <dgm:cxn modelId="{B9A57D42-7E25-BF4F-BA92-B177B76B496A}" srcId="{1842B863-7366-FC4F-A26A-DC75EEACDA1E}" destId="{4FBBEAEC-08A8-CE48-BAF1-DF3D547339A7}" srcOrd="0" destOrd="0" parTransId="{DE485FA1-D6BE-634C-B90A-F01D0594BC07}" sibTransId="{ABF1EA31-F76E-BC47-B7FA-CEEE076A4EE6}"/>
    <dgm:cxn modelId="{C54BC74A-58DC-AC48-8A50-82FBF65CCAA9}" type="presOf" srcId="{56441184-719C-A84C-B7C9-D422F24358B3}" destId="{7392DC8D-B4BF-4B4C-BB4F-B6B3D40341EF}" srcOrd="0" destOrd="0" presId="urn:microsoft.com/office/officeart/2009/3/layout/HorizontalOrganizationChart"/>
    <dgm:cxn modelId="{A3070C4D-2E88-8848-B40C-3C3FBB7CA5BB}" type="presOf" srcId="{EE120E20-53F1-1545-A513-0950653872C9}" destId="{D11BA6CF-3A26-6C45-8918-6A2D365B3C38}" srcOrd="1" destOrd="0" presId="urn:microsoft.com/office/officeart/2009/3/layout/HorizontalOrganizationChart"/>
    <dgm:cxn modelId="{3BBF115F-8B25-8D44-B732-2873FE14C6F0}" type="presOf" srcId="{2153E63C-DD18-4440-8E81-D59CE4F50305}" destId="{D6CF136A-EE45-4E4B-9D6F-70D22F6C4550}" srcOrd="0" destOrd="0" presId="urn:microsoft.com/office/officeart/2009/3/layout/HorizontalOrganizationChart"/>
    <dgm:cxn modelId="{C519B460-E47B-344E-A4B1-DE38A34A11D4}" srcId="{1842B863-7366-FC4F-A26A-DC75EEACDA1E}" destId="{950F82C2-0E15-5A47-AEBC-C01B79EEB8B2}" srcOrd="1" destOrd="0" parTransId="{584E67B9-1627-0F49-8805-F1AFC0B05983}" sibTransId="{4B5E9D38-85A1-1343-812B-DCE38AE6FC3F}"/>
    <dgm:cxn modelId="{96A55A69-FE0C-1549-80F1-D9417E1CAA76}" type="presOf" srcId="{F2A09CD7-957A-D440-8392-DEDB44396445}" destId="{593561B4-DF1A-5542-B5F0-78CAF4BABC0C}" srcOrd="1" destOrd="0" presId="urn:microsoft.com/office/officeart/2009/3/layout/HorizontalOrganizationChart"/>
    <dgm:cxn modelId="{5AE0C971-6358-1845-9666-761A77E9C13A}" srcId="{A08CF87E-4080-0940-9BC9-D03861F81051}" destId="{1842B863-7366-FC4F-A26A-DC75EEACDA1E}" srcOrd="0" destOrd="0" parTransId="{CD88616A-BAF2-D144-AF03-9D390AFD9149}" sibTransId="{0A3619FD-D0AD-444F-9EFB-684BF928D479}"/>
    <dgm:cxn modelId="{7714FB73-E6E4-9747-98A3-468F3A17F2D4}" type="presOf" srcId="{DE485FA1-D6BE-634C-B90A-F01D0594BC07}" destId="{686E9887-3A4E-924C-BFD9-F5553E0F9333}" srcOrd="0" destOrd="0" presId="urn:microsoft.com/office/officeart/2009/3/layout/HorizontalOrganizationChart"/>
    <dgm:cxn modelId="{5DC9BB7F-BCDE-0243-B13D-DA07F16282CF}" type="presOf" srcId="{1127C6FD-54E2-8B49-8589-B0C5AC44A9AA}" destId="{87D12591-E24C-5647-AF85-6639318690A0}" srcOrd="0" destOrd="0" presId="urn:microsoft.com/office/officeart/2009/3/layout/HorizontalOrganizationChart"/>
    <dgm:cxn modelId="{AB42AC89-29E0-2247-AD93-FC52A5644B96}" type="presOf" srcId="{1842B863-7366-FC4F-A26A-DC75EEACDA1E}" destId="{FDDBA4E2-0D69-A844-8E3E-807F4C9042A8}" srcOrd="1" destOrd="0" presId="urn:microsoft.com/office/officeart/2009/3/layout/HorizontalOrganizationChart"/>
    <dgm:cxn modelId="{8CE1548F-B1C7-9C48-AD99-2537B60C50AC}" type="presOf" srcId="{950F82C2-0E15-5A47-AEBC-C01B79EEB8B2}" destId="{02B3AAA3-D71A-F045-A642-AEEC53675195}" srcOrd="1" destOrd="0" presId="urn:microsoft.com/office/officeart/2009/3/layout/HorizontalOrganizationChart"/>
    <dgm:cxn modelId="{D06A99A7-9CCC-2242-9149-99EA6B4A12EF}" type="presOf" srcId="{584E67B9-1627-0F49-8805-F1AFC0B05983}" destId="{8439AA7D-870A-554A-800D-B5F968D43FED}" srcOrd="0" destOrd="0" presId="urn:microsoft.com/office/officeart/2009/3/layout/HorizontalOrganizationChart"/>
    <dgm:cxn modelId="{F9EA56AE-1585-714E-BFB7-11B2F1FE2925}" type="presOf" srcId="{950F82C2-0E15-5A47-AEBC-C01B79EEB8B2}" destId="{B45F81FE-B8CD-D543-A68E-A406A36B397E}" srcOrd="0" destOrd="0" presId="urn:microsoft.com/office/officeart/2009/3/layout/HorizontalOrganizationChart"/>
    <dgm:cxn modelId="{4BDCA9B4-5E00-DB49-BC12-D85BB1CB3A5D}" type="presOf" srcId="{4FBBEAEC-08A8-CE48-BAF1-DF3D547339A7}" destId="{A3F23737-A3BD-944B-93C0-B4A977E6FAAC}" srcOrd="1" destOrd="0" presId="urn:microsoft.com/office/officeart/2009/3/layout/HorizontalOrganizationChart"/>
    <dgm:cxn modelId="{9C8481D7-4B64-0E4A-815F-E4A97E235A17}" type="presOf" srcId="{F2A09CD7-957A-D440-8392-DEDB44396445}" destId="{59987C4A-2020-7441-8692-08F845B6E0B5}" srcOrd="0" destOrd="0" presId="urn:microsoft.com/office/officeart/2009/3/layout/HorizontalOrganizationChart"/>
    <dgm:cxn modelId="{4B788BE0-C82E-9945-9BBE-F532A6A015D2}" srcId="{950F82C2-0E15-5A47-AEBC-C01B79EEB8B2}" destId="{1127C6FD-54E2-8B49-8589-B0C5AC44A9AA}" srcOrd="2" destOrd="0" parTransId="{E3BA7BB6-4C15-FE47-BE8B-34FF8D92890E}" sibTransId="{81909DB9-F66F-8C46-93D4-43F79D421953}"/>
    <dgm:cxn modelId="{1AB2C2E1-70C7-A64C-85EA-A209CB66852E}" type="presOf" srcId="{A08CF87E-4080-0940-9BC9-D03861F81051}" destId="{7B313AFC-E6CB-5F48-8952-410D0FA1A9D0}" srcOrd="0" destOrd="0" presId="urn:microsoft.com/office/officeart/2009/3/layout/HorizontalOrganizationChart"/>
    <dgm:cxn modelId="{D06BB3E2-B174-2246-9A52-0C696185F68D}" srcId="{4FBBEAEC-08A8-CE48-BAF1-DF3D547339A7}" destId="{F2A09CD7-957A-D440-8392-DEDB44396445}" srcOrd="0" destOrd="0" parTransId="{56441184-719C-A84C-B7C9-D422F24358B3}" sibTransId="{33FB8FF2-5F93-514C-A1D4-F48DD5CE97AD}"/>
    <dgm:cxn modelId="{A458D8F0-5A99-554A-ADCE-0270F95CE38C}" type="presOf" srcId="{1127C6FD-54E2-8B49-8589-B0C5AC44A9AA}" destId="{68DDBE5D-2297-F940-92C2-4F08146AAB00}" srcOrd="1" destOrd="0" presId="urn:microsoft.com/office/officeart/2009/3/layout/HorizontalOrganizationChart"/>
    <dgm:cxn modelId="{D61761F2-8F70-5647-8F87-C93FFB019118}" type="presOf" srcId="{BC540F6D-4667-E742-AF54-6AF7271C2E37}" destId="{0FD600FA-BED2-3A4C-A42B-19DDE9544CD6}" srcOrd="1" destOrd="0" presId="urn:microsoft.com/office/officeart/2009/3/layout/HorizontalOrganizationChart"/>
    <dgm:cxn modelId="{43C9DCF2-6F5B-6F41-BA48-53D3DA9660AC}" srcId="{950F82C2-0E15-5A47-AEBC-C01B79EEB8B2}" destId="{80D99E21-3CE7-1547-94CE-72CD31C9544F}" srcOrd="0" destOrd="0" parTransId="{2153E63C-DD18-4440-8E81-D59CE4F50305}" sibTransId="{94C664DC-CDC4-FE47-A24F-3F023DDFA025}"/>
    <dgm:cxn modelId="{89B500F4-9304-2840-803B-9A62326FFE9B}" type="presOf" srcId="{80D99E21-3CE7-1547-94CE-72CD31C9544F}" destId="{802B50B0-5301-A54D-92DC-E4BFB25286D7}" srcOrd="1" destOrd="0" presId="urn:microsoft.com/office/officeart/2009/3/layout/HorizontalOrganizationChart"/>
    <dgm:cxn modelId="{1FF1BAFB-1E33-744E-B3C9-37262FF4BC79}" type="presOf" srcId="{6DE3AB43-2568-6140-9B71-9EB7771D3CFA}" destId="{BBE43C03-5B79-484F-91AB-0C27885FD2C4}" srcOrd="0" destOrd="0" presId="urn:microsoft.com/office/officeart/2009/3/layout/HorizontalOrganizationChart"/>
    <dgm:cxn modelId="{D25113C1-AF03-F949-92D0-CE2DBA49DC08}" type="presParOf" srcId="{7B313AFC-E6CB-5F48-8952-410D0FA1A9D0}" destId="{1B5330AE-D701-4246-B4B9-CDFD5B143648}" srcOrd="0" destOrd="0" presId="urn:microsoft.com/office/officeart/2009/3/layout/HorizontalOrganizationChart"/>
    <dgm:cxn modelId="{2DE69142-35CE-8146-A8F6-CA19338ECC9B}" type="presParOf" srcId="{1B5330AE-D701-4246-B4B9-CDFD5B143648}" destId="{9A1F5C35-81B1-D441-86EC-99F960B1720A}" srcOrd="0" destOrd="0" presId="urn:microsoft.com/office/officeart/2009/3/layout/HorizontalOrganizationChart"/>
    <dgm:cxn modelId="{BCA7C02C-FEA1-B04B-AB8D-21DA80C284F0}" type="presParOf" srcId="{9A1F5C35-81B1-D441-86EC-99F960B1720A}" destId="{C9F8FAA3-EE20-7248-A8AC-6D2216FFE960}" srcOrd="0" destOrd="0" presId="urn:microsoft.com/office/officeart/2009/3/layout/HorizontalOrganizationChart"/>
    <dgm:cxn modelId="{A5F1DD24-C850-3040-9719-DCF36B86F63D}" type="presParOf" srcId="{9A1F5C35-81B1-D441-86EC-99F960B1720A}" destId="{FDDBA4E2-0D69-A844-8E3E-807F4C9042A8}" srcOrd="1" destOrd="0" presId="urn:microsoft.com/office/officeart/2009/3/layout/HorizontalOrganizationChart"/>
    <dgm:cxn modelId="{B41311C2-4964-7346-9ABF-176E5AC03641}" type="presParOf" srcId="{1B5330AE-D701-4246-B4B9-CDFD5B143648}" destId="{26861134-C708-8645-AC1B-F89C791F3342}" srcOrd="1" destOrd="0" presId="urn:microsoft.com/office/officeart/2009/3/layout/HorizontalOrganizationChart"/>
    <dgm:cxn modelId="{A5E260E4-2F26-994B-B4E0-24D86775553B}" type="presParOf" srcId="{26861134-C708-8645-AC1B-F89C791F3342}" destId="{686E9887-3A4E-924C-BFD9-F5553E0F9333}" srcOrd="0" destOrd="0" presId="urn:microsoft.com/office/officeart/2009/3/layout/HorizontalOrganizationChart"/>
    <dgm:cxn modelId="{49492860-18B8-BB4B-8020-3BCC4E6009D5}" type="presParOf" srcId="{26861134-C708-8645-AC1B-F89C791F3342}" destId="{8E08DFFA-7418-974B-83E0-A1494B3BC555}" srcOrd="1" destOrd="0" presId="urn:microsoft.com/office/officeart/2009/3/layout/HorizontalOrganizationChart"/>
    <dgm:cxn modelId="{2EA2206B-EBCC-6E4C-89F3-8099C1C597E2}" type="presParOf" srcId="{8E08DFFA-7418-974B-83E0-A1494B3BC555}" destId="{2A4C2FD4-1EB4-6844-8ED0-A6D8D9DFBC8C}" srcOrd="0" destOrd="0" presId="urn:microsoft.com/office/officeart/2009/3/layout/HorizontalOrganizationChart"/>
    <dgm:cxn modelId="{0687C967-3ADE-364E-8262-19323E1CFED2}" type="presParOf" srcId="{2A4C2FD4-1EB4-6844-8ED0-A6D8D9DFBC8C}" destId="{814D0D46-E082-7647-B90D-E5C41A602001}" srcOrd="0" destOrd="0" presId="urn:microsoft.com/office/officeart/2009/3/layout/HorizontalOrganizationChart"/>
    <dgm:cxn modelId="{A7A817DF-8439-2E49-9D2D-653E4A1922C1}" type="presParOf" srcId="{2A4C2FD4-1EB4-6844-8ED0-A6D8D9DFBC8C}" destId="{A3F23737-A3BD-944B-93C0-B4A977E6FAAC}" srcOrd="1" destOrd="0" presId="urn:microsoft.com/office/officeart/2009/3/layout/HorizontalOrganizationChart"/>
    <dgm:cxn modelId="{5145F383-08DC-9143-B264-1D339CAEFF10}" type="presParOf" srcId="{8E08DFFA-7418-974B-83E0-A1494B3BC555}" destId="{63EDA9A3-1E0B-5F45-9208-99CAB934974B}" srcOrd="1" destOrd="0" presId="urn:microsoft.com/office/officeart/2009/3/layout/HorizontalOrganizationChart"/>
    <dgm:cxn modelId="{24F7333F-6C6E-CA4B-8A8D-C04817F7C4EE}" type="presParOf" srcId="{63EDA9A3-1E0B-5F45-9208-99CAB934974B}" destId="{7392DC8D-B4BF-4B4C-BB4F-B6B3D40341EF}" srcOrd="0" destOrd="0" presId="urn:microsoft.com/office/officeart/2009/3/layout/HorizontalOrganizationChart"/>
    <dgm:cxn modelId="{52D8456B-096D-1D45-8DAE-A3E1D94A1157}" type="presParOf" srcId="{63EDA9A3-1E0B-5F45-9208-99CAB934974B}" destId="{5700B0C8-6F89-E842-A03C-01C2F9387739}" srcOrd="1" destOrd="0" presId="urn:microsoft.com/office/officeart/2009/3/layout/HorizontalOrganizationChart"/>
    <dgm:cxn modelId="{D4585F5B-430A-CE4E-9CAB-A23F8F5443BA}" type="presParOf" srcId="{5700B0C8-6F89-E842-A03C-01C2F9387739}" destId="{C568FE87-7AA1-2A4F-9268-3312332FCCA9}" srcOrd="0" destOrd="0" presId="urn:microsoft.com/office/officeart/2009/3/layout/HorizontalOrganizationChart"/>
    <dgm:cxn modelId="{1BAC20E3-AF61-3641-BE92-FAB431CFF89C}" type="presParOf" srcId="{C568FE87-7AA1-2A4F-9268-3312332FCCA9}" destId="{59987C4A-2020-7441-8692-08F845B6E0B5}" srcOrd="0" destOrd="0" presId="urn:microsoft.com/office/officeart/2009/3/layout/HorizontalOrganizationChart"/>
    <dgm:cxn modelId="{7F2D2890-22FD-9349-99C4-9501B5DE04AE}" type="presParOf" srcId="{C568FE87-7AA1-2A4F-9268-3312332FCCA9}" destId="{593561B4-DF1A-5542-B5F0-78CAF4BABC0C}" srcOrd="1" destOrd="0" presId="urn:microsoft.com/office/officeart/2009/3/layout/HorizontalOrganizationChart"/>
    <dgm:cxn modelId="{3D00318F-3C86-5543-99A4-F216E947163D}" type="presParOf" srcId="{5700B0C8-6F89-E842-A03C-01C2F9387739}" destId="{5D7DD181-0860-2840-9D96-30227315D660}" srcOrd="1" destOrd="0" presId="urn:microsoft.com/office/officeart/2009/3/layout/HorizontalOrganizationChart"/>
    <dgm:cxn modelId="{728A3B6F-FDCC-A442-A6CF-631C0D316373}" type="presParOf" srcId="{5700B0C8-6F89-E842-A03C-01C2F9387739}" destId="{893A8763-CD28-F445-A739-AC22D4279747}" srcOrd="2" destOrd="0" presId="urn:microsoft.com/office/officeart/2009/3/layout/HorizontalOrganizationChart"/>
    <dgm:cxn modelId="{6B09841E-2C8E-184A-AF3D-490ABA2D7487}" type="presParOf" srcId="{8E08DFFA-7418-974B-83E0-A1494B3BC555}" destId="{86E66B42-3EC2-0B46-824A-73E017E0803C}" srcOrd="2" destOrd="0" presId="urn:microsoft.com/office/officeart/2009/3/layout/HorizontalOrganizationChart"/>
    <dgm:cxn modelId="{2C881C51-96BD-F141-94AB-67C6AA57B74D}" type="presParOf" srcId="{26861134-C708-8645-AC1B-F89C791F3342}" destId="{8439AA7D-870A-554A-800D-B5F968D43FED}" srcOrd="2" destOrd="0" presId="urn:microsoft.com/office/officeart/2009/3/layout/HorizontalOrganizationChart"/>
    <dgm:cxn modelId="{74ED1228-F3D7-574B-9C59-5713717063EE}" type="presParOf" srcId="{26861134-C708-8645-AC1B-F89C791F3342}" destId="{D707F21D-2FD4-F44A-9DD4-3A4B3A01F13B}" srcOrd="3" destOrd="0" presId="urn:microsoft.com/office/officeart/2009/3/layout/HorizontalOrganizationChart"/>
    <dgm:cxn modelId="{F7FBAD79-04F3-6645-92D2-39709B5035D1}" type="presParOf" srcId="{D707F21D-2FD4-F44A-9DD4-3A4B3A01F13B}" destId="{F04B3D8B-39B1-9E43-9C34-D2E5391FEEFB}" srcOrd="0" destOrd="0" presId="urn:microsoft.com/office/officeart/2009/3/layout/HorizontalOrganizationChart"/>
    <dgm:cxn modelId="{8C3BC0F6-1551-4347-AFA3-001AB9BF84A6}" type="presParOf" srcId="{F04B3D8B-39B1-9E43-9C34-D2E5391FEEFB}" destId="{B45F81FE-B8CD-D543-A68E-A406A36B397E}" srcOrd="0" destOrd="0" presId="urn:microsoft.com/office/officeart/2009/3/layout/HorizontalOrganizationChart"/>
    <dgm:cxn modelId="{8D8068CA-F2C2-AE42-94DE-B39883E4110F}" type="presParOf" srcId="{F04B3D8B-39B1-9E43-9C34-D2E5391FEEFB}" destId="{02B3AAA3-D71A-F045-A642-AEEC53675195}" srcOrd="1" destOrd="0" presId="urn:microsoft.com/office/officeart/2009/3/layout/HorizontalOrganizationChart"/>
    <dgm:cxn modelId="{089E5672-0824-994E-A295-FF37B3B5793B}" type="presParOf" srcId="{D707F21D-2FD4-F44A-9DD4-3A4B3A01F13B}" destId="{308172C7-321B-3A44-8165-B40011A29AF2}" srcOrd="1" destOrd="0" presId="urn:microsoft.com/office/officeart/2009/3/layout/HorizontalOrganizationChart"/>
    <dgm:cxn modelId="{2D1B421E-0D7E-1542-844C-3072E14ABC35}" type="presParOf" srcId="{308172C7-321B-3A44-8165-B40011A29AF2}" destId="{D6CF136A-EE45-4E4B-9D6F-70D22F6C4550}" srcOrd="0" destOrd="0" presId="urn:microsoft.com/office/officeart/2009/3/layout/HorizontalOrganizationChart"/>
    <dgm:cxn modelId="{DA972B46-88A4-A049-BCA0-87A828706861}" type="presParOf" srcId="{308172C7-321B-3A44-8165-B40011A29AF2}" destId="{1ABF0037-79ED-EC45-A954-FA1D4C2FFFDF}" srcOrd="1" destOrd="0" presId="urn:microsoft.com/office/officeart/2009/3/layout/HorizontalOrganizationChart"/>
    <dgm:cxn modelId="{1AF8A15D-9B14-9140-A4BC-5A6F5822F182}" type="presParOf" srcId="{1ABF0037-79ED-EC45-A954-FA1D4C2FFFDF}" destId="{C6C901DB-BE5C-BA47-A290-2A9EB203FEE1}" srcOrd="0" destOrd="0" presId="urn:microsoft.com/office/officeart/2009/3/layout/HorizontalOrganizationChart"/>
    <dgm:cxn modelId="{EBF0AA0C-FA71-4049-A526-615C80840E73}" type="presParOf" srcId="{C6C901DB-BE5C-BA47-A290-2A9EB203FEE1}" destId="{318A2D60-04C4-6041-BF06-7FF6E1F02EF7}" srcOrd="0" destOrd="0" presId="urn:microsoft.com/office/officeart/2009/3/layout/HorizontalOrganizationChart"/>
    <dgm:cxn modelId="{6BBEBA94-4A79-0641-9394-C700B1F0BCD2}" type="presParOf" srcId="{C6C901DB-BE5C-BA47-A290-2A9EB203FEE1}" destId="{802B50B0-5301-A54D-92DC-E4BFB25286D7}" srcOrd="1" destOrd="0" presId="urn:microsoft.com/office/officeart/2009/3/layout/HorizontalOrganizationChart"/>
    <dgm:cxn modelId="{C7EDFBA1-5A0F-CA4B-8A05-A8308E0DAE82}" type="presParOf" srcId="{1ABF0037-79ED-EC45-A954-FA1D4C2FFFDF}" destId="{8E828C0D-0A21-AC4C-9A2E-8481EA5408D4}" srcOrd="1" destOrd="0" presId="urn:microsoft.com/office/officeart/2009/3/layout/HorizontalOrganizationChart"/>
    <dgm:cxn modelId="{2FAC56C7-30AC-9140-A284-540A5EBD8FEC}" type="presParOf" srcId="{1ABF0037-79ED-EC45-A954-FA1D4C2FFFDF}" destId="{52306AD5-B8CF-E947-9396-56F6E5F06A94}" srcOrd="2" destOrd="0" presId="urn:microsoft.com/office/officeart/2009/3/layout/HorizontalOrganizationChart"/>
    <dgm:cxn modelId="{8009BF58-6537-8B48-ACB0-AEA972311FAC}" type="presParOf" srcId="{308172C7-321B-3A44-8165-B40011A29AF2}" destId="{F8478611-32E9-5D4B-A70F-646DBCCE2564}" srcOrd="2" destOrd="0" presId="urn:microsoft.com/office/officeart/2009/3/layout/HorizontalOrganizationChart"/>
    <dgm:cxn modelId="{F691C108-263F-6D4B-808D-A03DE4001D43}" type="presParOf" srcId="{308172C7-321B-3A44-8165-B40011A29AF2}" destId="{0D30EEB2-A740-644D-A78D-BCEA0AD5D1ED}" srcOrd="3" destOrd="0" presId="urn:microsoft.com/office/officeart/2009/3/layout/HorizontalOrganizationChart"/>
    <dgm:cxn modelId="{05E7DEE0-43DD-7C4B-8580-FC97F21482B2}" type="presParOf" srcId="{0D30EEB2-A740-644D-A78D-BCEA0AD5D1ED}" destId="{DB4CBF3A-DAC0-C642-8F4F-D193BF9C740F}" srcOrd="0" destOrd="0" presId="urn:microsoft.com/office/officeart/2009/3/layout/HorizontalOrganizationChart"/>
    <dgm:cxn modelId="{B41AD93B-67E6-7148-94A1-16D2C0A82274}" type="presParOf" srcId="{DB4CBF3A-DAC0-C642-8F4F-D193BF9C740F}" destId="{F241EB6E-687D-2F4A-8ED4-5AAA2EC7373B}" srcOrd="0" destOrd="0" presId="urn:microsoft.com/office/officeart/2009/3/layout/HorizontalOrganizationChart"/>
    <dgm:cxn modelId="{FFEA491E-432A-7D41-8B53-B89A7D1C7772}" type="presParOf" srcId="{DB4CBF3A-DAC0-C642-8F4F-D193BF9C740F}" destId="{0FD600FA-BED2-3A4C-A42B-19DDE9544CD6}" srcOrd="1" destOrd="0" presId="urn:microsoft.com/office/officeart/2009/3/layout/HorizontalOrganizationChart"/>
    <dgm:cxn modelId="{78D51F5C-B98C-2A41-AE57-FEF20E9ED5E0}" type="presParOf" srcId="{0D30EEB2-A740-644D-A78D-BCEA0AD5D1ED}" destId="{432D1092-084E-DD47-A156-05B4484D02B1}" srcOrd="1" destOrd="0" presId="urn:microsoft.com/office/officeart/2009/3/layout/HorizontalOrganizationChart"/>
    <dgm:cxn modelId="{ED5B0B96-2FD3-0F4B-9F48-21587D19B080}" type="presParOf" srcId="{0D30EEB2-A740-644D-A78D-BCEA0AD5D1ED}" destId="{A025C56C-9EE7-9845-9B71-75B9ED23D65B}" srcOrd="2" destOrd="0" presId="urn:microsoft.com/office/officeart/2009/3/layout/HorizontalOrganizationChart"/>
    <dgm:cxn modelId="{B60C8113-7ED6-EE44-8C49-B244457CAA1F}" type="presParOf" srcId="{308172C7-321B-3A44-8165-B40011A29AF2}" destId="{F038EEA8-506B-C946-9E62-D052B688C7D0}" srcOrd="4" destOrd="0" presId="urn:microsoft.com/office/officeart/2009/3/layout/HorizontalOrganizationChart"/>
    <dgm:cxn modelId="{5D1F0E37-1BA9-8B42-B81A-E97606E04FD2}" type="presParOf" srcId="{308172C7-321B-3A44-8165-B40011A29AF2}" destId="{4C548441-E964-AE47-9F12-885AEED6A407}" srcOrd="5" destOrd="0" presId="urn:microsoft.com/office/officeart/2009/3/layout/HorizontalOrganizationChart"/>
    <dgm:cxn modelId="{77211488-9DFD-4745-A06A-D6BF86E2EB81}" type="presParOf" srcId="{4C548441-E964-AE47-9F12-885AEED6A407}" destId="{BB0177D9-A0FE-874C-9548-29924AEEF9A6}" srcOrd="0" destOrd="0" presId="urn:microsoft.com/office/officeart/2009/3/layout/HorizontalOrganizationChart"/>
    <dgm:cxn modelId="{95C7D809-69D3-BC4F-AC44-12813CABA69F}" type="presParOf" srcId="{BB0177D9-A0FE-874C-9548-29924AEEF9A6}" destId="{87D12591-E24C-5647-AF85-6639318690A0}" srcOrd="0" destOrd="0" presId="urn:microsoft.com/office/officeart/2009/3/layout/HorizontalOrganizationChart"/>
    <dgm:cxn modelId="{B3BA9622-22AF-4845-93EF-CF8DDDDED2EB}" type="presParOf" srcId="{BB0177D9-A0FE-874C-9548-29924AEEF9A6}" destId="{68DDBE5D-2297-F940-92C2-4F08146AAB00}" srcOrd="1" destOrd="0" presId="urn:microsoft.com/office/officeart/2009/3/layout/HorizontalOrganizationChart"/>
    <dgm:cxn modelId="{816509C8-7A60-C343-9574-9E552B5610AD}" type="presParOf" srcId="{4C548441-E964-AE47-9F12-885AEED6A407}" destId="{48C364B8-6591-0A42-B4AA-DE34F3C9CEF7}" srcOrd="1" destOrd="0" presId="urn:microsoft.com/office/officeart/2009/3/layout/HorizontalOrganizationChart"/>
    <dgm:cxn modelId="{34EDF58C-94C9-5244-8164-D66BBA29517A}" type="presParOf" srcId="{4C548441-E964-AE47-9F12-885AEED6A407}" destId="{6B9602AC-D726-9747-8DD2-D59DBC2BAFDC}" srcOrd="2" destOrd="0" presId="urn:microsoft.com/office/officeart/2009/3/layout/HorizontalOrganizationChart"/>
    <dgm:cxn modelId="{A6729D8B-65B8-1344-89B6-BB0EA149123C}" type="presParOf" srcId="{D707F21D-2FD4-F44A-9DD4-3A4B3A01F13B}" destId="{2D513522-CA4B-2D49-885D-67318E28CA63}" srcOrd="2" destOrd="0" presId="urn:microsoft.com/office/officeart/2009/3/layout/HorizontalOrganizationChart"/>
    <dgm:cxn modelId="{9F9AAEEC-2879-8E46-B758-02304C27A7DC}" type="presParOf" srcId="{26861134-C708-8645-AC1B-F89C791F3342}" destId="{BBE43C03-5B79-484F-91AB-0C27885FD2C4}" srcOrd="4" destOrd="0" presId="urn:microsoft.com/office/officeart/2009/3/layout/HorizontalOrganizationChart"/>
    <dgm:cxn modelId="{D52A386F-DC59-3B4E-AF62-2D87806A3DA6}" type="presParOf" srcId="{26861134-C708-8645-AC1B-F89C791F3342}" destId="{4DB8485B-8DFF-6143-BABD-C3FB3FC06C6E}" srcOrd="5" destOrd="0" presId="urn:microsoft.com/office/officeart/2009/3/layout/HorizontalOrganizationChart"/>
    <dgm:cxn modelId="{E775D2D0-F213-7F45-9583-7CFC40122B13}" type="presParOf" srcId="{4DB8485B-8DFF-6143-BABD-C3FB3FC06C6E}" destId="{960DC1E0-BDC3-8041-B8CD-DC8834155ECC}" srcOrd="0" destOrd="0" presId="urn:microsoft.com/office/officeart/2009/3/layout/HorizontalOrganizationChart"/>
    <dgm:cxn modelId="{8A18D439-D3C6-C849-8CFD-6120551EFE73}" type="presParOf" srcId="{960DC1E0-BDC3-8041-B8CD-DC8834155ECC}" destId="{4B8D2A6F-36C3-9F44-9D04-0E141B7877E0}" srcOrd="0" destOrd="0" presId="urn:microsoft.com/office/officeart/2009/3/layout/HorizontalOrganizationChart"/>
    <dgm:cxn modelId="{74D3B814-267F-6044-AE06-618BB362B8E2}" type="presParOf" srcId="{960DC1E0-BDC3-8041-B8CD-DC8834155ECC}" destId="{D11BA6CF-3A26-6C45-8918-6A2D365B3C38}" srcOrd="1" destOrd="0" presId="urn:microsoft.com/office/officeart/2009/3/layout/HorizontalOrganizationChart"/>
    <dgm:cxn modelId="{01803C7A-E9EA-D249-B4E0-FBC5E765ABEC}" type="presParOf" srcId="{4DB8485B-8DFF-6143-BABD-C3FB3FC06C6E}" destId="{0B73A63E-9EA5-514C-A63C-85F216C2542E}" srcOrd="1" destOrd="0" presId="urn:microsoft.com/office/officeart/2009/3/layout/HorizontalOrganizationChart"/>
    <dgm:cxn modelId="{FFEBCC79-3359-944F-A14F-0B40898973F4}" type="presParOf" srcId="{4DB8485B-8DFF-6143-BABD-C3FB3FC06C6E}" destId="{93F00BFF-43DC-1E47-9ECA-06523C39019F}" srcOrd="2" destOrd="0" presId="urn:microsoft.com/office/officeart/2009/3/layout/HorizontalOrganizationChart"/>
    <dgm:cxn modelId="{83BB8818-75E4-4E41-932E-7D6C719B599A}" type="presParOf" srcId="{1B5330AE-D701-4246-B4B9-CDFD5B143648}" destId="{8CBC9F93-6B63-E145-8AEF-23C9CC42B18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2800" dirty="0">
              <a:latin typeface="Microsoft YaHei" charset="-122"/>
              <a:ea typeface="Microsoft YaHei" charset="-122"/>
              <a:cs typeface="Microsoft YaHei" charset="-122"/>
            </a:rPr>
            <a:t>2.</a:t>
          </a:r>
          <a:r>
            <a:rPr lang="zh-CN" altLang="en-US" sz="2800" dirty="0">
              <a:latin typeface="Microsoft YaHei" charset="-122"/>
              <a:ea typeface="Microsoft YaHei" charset="-122"/>
              <a:cs typeface="Microsoft YaHei" charset="-122"/>
            </a:rPr>
            <a:t>资本主义经济制度的</a:t>
          </a:r>
        </a:p>
        <a:p>
          <a:r>
            <a:rPr lang="zh-CN" altLang="en-US" sz="2800" dirty="0">
              <a:latin typeface="Microsoft YaHei" charset="-122"/>
              <a:ea typeface="Microsoft YaHei" charset="-122"/>
              <a:cs typeface="Microsoft YaHei" charset="-122"/>
            </a:rPr>
            <a:t>本质特征</a:t>
          </a:r>
        </a:p>
      </dgm:t>
    </dgm:pt>
    <dgm:pt modelId="{098F0EFB-C306-B145-A2F6-8BC7A8BE725C}" type="parTrans" cxnId="{006FDE37-0647-8841-BAE3-8E86DD467AE9}">
      <dgm:prSet/>
      <dgm:spPr/>
      <dgm:t>
        <a:bodyPr/>
        <a:lstStyle/>
        <a:p>
          <a:endParaRPr lang="zh-CN" altLang="en-US" sz="2800"/>
        </a:p>
      </dgm:t>
    </dgm:pt>
    <dgm:pt modelId="{5C17D701-4386-CB4F-9F37-E39ECF899AD0}" type="sibTrans" cxnId="{006FDE37-0647-8841-BAE3-8E86DD467AE9}">
      <dgm:prSet/>
      <dgm:spPr/>
      <dgm:t>
        <a:bodyPr/>
        <a:lstStyle/>
        <a:p>
          <a:endParaRPr lang="zh-CN" altLang="en-US" sz="2800"/>
        </a:p>
      </dgm:t>
    </dgm:pt>
    <dgm:pt modelId="{13FE3346-CC99-AE4D-A294-8E530C209A2F}">
      <dgm:prSet phldrT="[文本]" custT="1"/>
      <dgm:spPr/>
      <dgm:t>
        <a:bodyPr/>
        <a:lstStyle/>
        <a:p>
          <a:r>
            <a:rPr lang="zh-CN" altLang="en-US" sz="28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800"/>
        </a:p>
      </dgm:t>
    </dgm:pt>
    <dgm:pt modelId="{C1723509-5ACA-EB44-B454-C725BCB9F70A}" type="sibTrans" cxnId="{484018BD-73C2-884A-985B-E3F2434B835D}">
      <dgm:prSet/>
      <dgm:spPr/>
      <dgm:t>
        <a:bodyPr/>
        <a:lstStyle/>
        <a:p>
          <a:endParaRPr lang="zh-CN" altLang="en-US" sz="2800"/>
        </a:p>
      </dgm:t>
    </dgm:pt>
    <dgm:pt modelId="{39CD5C10-A952-7B49-BF2D-94DAC5CC0245}">
      <dgm:prSet phldrT="[文本]" custT="1"/>
      <dgm:spPr/>
      <dgm:t>
        <a:bodyPr/>
        <a:lstStyle/>
        <a:p>
          <a:r>
            <a:rPr lang="zh-CN" altLang="en-US" sz="28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800"/>
        </a:p>
      </dgm:t>
    </dgm:pt>
    <dgm:pt modelId="{FFECB543-CCDE-D44D-A539-085B1FE5B905}" type="sibTrans" cxnId="{3ABA92EF-66CC-7441-9577-0DC38211A3F2}">
      <dgm:prSet/>
      <dgm:spPr/>
      <dgm:t>
        <a:bodyPr/>
        <a:lstStyle/>
        <a:p>
          <a:endParaRPr lang="zh-CN" altLang="en-US" sz="2800"/>
        </a:p>
      </dgm:t>
    </dgm:pt>
    <dgm:pt modelId="{38B77197-1B4E-5D40-8F99-35EBA9F58350}">
      <dgm:prSet phldrT="[文本]" custT="1"/>
      <dgm:spPr/>
      <dgm:t>
        <a:bodyPr/>
        <a:lstStyle/>
        <a:p>
          <a:r>
            <a:rPr lang="zh-CN" altLang="en-US" sz="2800" dirty="0">
              <a:latin typeface="Microsoft YaHei" charset="-122"/>
              <a:ea typeface="Microsoft YaHei" charset="-122"/>
              <a:cs typeface="Microsoft YaHei" charset="-122"/>
            </a:rPr>
            <a:t>结果</a:t>
          </a:r>
        </a:p>
      </dgm:t>
    </dgm:pt>
    <dgm:pt modelId="{855A5665-261D-D44E-BCBA-93CF7066AD80}" type="parTrans" cxnId="{0EB180C9-1F97-E34D-907B-293298076050}">
      <dgm:prSet/>
      <dgm:spPr/>
      <dgm:t>
        <a:bodyPr/>
        <a:lstStyle/>
        <a:p>
          <a:endParaRPr lang="zh-CN" altLang="en-US" sz="2800"/>
        </a:p>
      </dgm:t>
    </dgm:pt>
    <dgm:pt modelId="{1A149592-41BB-0E43-A0C8-44FCA74F116B}" type="sibTrans" cxnId="{0EB180C9-1F97-E34D-907B-293298076050}">
      <dgm:prSet/>
      <dgm:spPr/>
      <dgm:t>
        <a:bodyPr/>
        <a:lstStyle/>
        <a:p>
          <a:endParaRPr lang="zh-CN" altLang="en-US" sz="2800"/>
        </a:p>
      </dgm:t>
    </dgm:pt>
    <dgm:pt modelId="{AED1F766-5A18-F941-AC3E-4EB54B16DD8A}">
      <dgm:prSet custT="1"/>
      <dgm:spPr/>
      <dgm:t>
        <a:bodyPr/>
        <a:lstStyle/>
        <a:p>
          <a:r>
            <a:rPr lang="zh-CN" altLang="en-US" sz="2800" dirty="0">
              <a:latin typeface="Microsoft YaHei" charset="-122"/>
              <a:ea typeface="Microsoft YaHei" charset="-122"/>
              <a:cs typeface="Microsoft YaHei" charset="-122"/>
            </a:rPr>
            <a:t>劳动力成为商品</a:t>
          </a:r>
        </a:p>
      </dgm:t>
    </dgm:pt>
    <dgm:pt modelId="{F17F8971-1260-BF4F-933D-52774BFC59D1}" type="parTrans" cxnId="{330536FB-2C18-3F4D-BC7C-26D19009F5ED}">
      <dgm:prSet/>
      <dgm:spPr/>
      <dgm:t>
        <a:bodyPr/>
        <a:lstStyle/>
        <a:p>
          <a:endParaRPr lang="zh-CN" altLang="en-US" sz="2800"/>
        </a:p>
      </dgm:t>
    </dgm:pt>
    <dgm:pt modelId="{A636CDEF-9A69-A14E-B8B2-66D217888FEE}" type="sibTrans" cxnId="{330536FB-2C18-3F4D-BC7C-26D19009F5ED}">
      <dgm:prSet/>
      <dgm:spPr/>
      <dgm:t>
        <a:bodyPr/>
        <a:lstStyle/>
        <a:p>
          <a:endParaRPr lang="zh-CN" altLang="en-US" sz="2800"/>
        </a:p>
      </dgm:t>
    </dgm:pt>
    <dgm:pt modelId="{F4A281FF-AD0D-4A49-A3AD-8796C8F27502}">
      <dgm:prSet custT="1"/>
      <dgm:spPr/>
      <dgm:t>
        <a:bodyPr/>
        <a:lstStyle/>
        <a:p>
          <a:r>
            <a:rPr lang="zh-CN" altLang="en-US" sz="2800" dirty="0">
              <a:latin typeface="Microsoft YaHei" charset="-122"/>
              <a:ea typeface="Microsoft YaHei" charset="-122"/>
              <a:cs typeface="Microsoft YaHei" charset="-122"/>
            </a:rPr>
            <a:t>资本主义生产过程</a:t>
          </a:r>
        </a:p>
      </dgm:t>
    </dgm:pt>
    <dgm:pt modelId="{92D30689-F2F4-CA46-AF8D-D999AC2B0F57}" type="parTrans" cxnId="{DAB3A815-63AB-CD49-9A43-2BFB7EBF00B9}">
      <dgm:prSet/>
      <dgm:spPr/>
      <dgm:t>
        <a:bodyPr/>
        <a:lstStyle/>
        <a:p>
          <a:endParaRPr lang="zh-CN" altLang="en-US" sz="2800"/>
        </a:p>
      </dgm:t>
    </dgm:pt>
    <dgm:pt modelId="{6B462422-4D79-EF45-8BC2-6930E024EB5F}" type="sibTrans" cxnId="{DAB3A815-63AB-CD49-9A43-2BFB7EBF00B9}">
      <dgm:prSet/>
      <dgm:spPr/>
      <dgm:t>
        <a:bodyPr/>
        <a:lstStyle/>
        <a:p>
          <a:endParaRPr lang="zh-CN" altLang="en-US" sz="28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EEAC7664-DE67-3642-BF66-D03793F54C14}" type="pres">
      <dgm:prSet presAssocID="{F17F8971-1260-BF4F-933D-52774BFC59D1}" presName="Name64" presStyleLbl="parChTrans1D3" presStyleIdx="0" presStyleCnt="2"/>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3" presStyleIdx="0" presStyleCnt="2" custScaleX="214461" custScaleY="127221">
        <dgm:presLayoutVars>
          <dgm:chPref val="3"/>
        </dgm:presLayoutVars>
      </dgm:prSet>
      <dgm:spPr/>
    </dgm:pt>
    <dgm:pt modelId="{43FB3AEB-9555-F648-AA9D-6D009D384ABB}" type="pres">
      <dgm:prSet presAssocID="{AED1F766-5A18-F941-AC3E-4EB54B16DD8A}" presName="rootConnector" presStyleLbl="node3" presStyleIdx="0" presStyleCnt="2"/>
      <dgm:spPr/>
    </dgm:pt>
    <dgm:pt modelId="{A58C390B-23B7-E641-A190-61CA684B2946}" type="pres">
      <dgm:prSet presAssocID="{AED1F766-5A18-F941-AC3E-4EB54B16DD8A}" presName="hierChild4" presStyleCnt="0"/>
      <dgm:spPr/>
    </dgm:pt>
    <dgm:pt modelId="{FA519A2E-239C-D842-8923-92793EE10ADD}" type="pres">
      <dgm:prSet presAssocID="{AED1F766-5A18-F941-AC3E-4EB54B16DD8A}"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B8444C0D-C711-7D4B-85C9-F9F64E6F9CBE}" type="pres">
      <dgm:prSet presAssocID="{92D30689-F2F4-CA46-AF8D-D999AC2B0F57}" presName="Name64" presStyleLbl="parChTrans1D3" presStyleIdx="1" presStyleCnt="2"/>
      <dgm:spPr/>
    </dgm:pt>
    <dgm:pt modelId="{7FA65923-74F9-CA4D-B03C-D642D96B86EB}" type="pres">
      <dgm:prSet presAssocID="{F4A281FF-AD0D-4A49-A3AD-8796C8F27502}" presName="hierRoot2" presStyleCnt="0">
        <dgm:presLayoutVars>
          <dgm:hierBranch val="init"/>
        </dgm:presLayoutVars>
      </dgm:prSet>
      <dgm:spPr/>
    </dgm:pt>
    <dgm:pt modelId="{07023EF5-9C86-5D42-891F-8D4F5CFA985A}" type="pres">
      <dgm:prSet presAssocID="{F4A281FF-AD0D-4A49-A3AD-8796C8F27502}" presName="rootComposite" presStyleCnt="0"/>
      <dgm:spPr/>
    </dgm:pt>
    <dgm:pt modelId="{E64D69F5-657B-EF40-B558-6306C8F7F582}" type="pres">
      <dgm:prSet presAssocID="{F4A281FF-AD0D-4A49-A3AD-8796C8F27502}" presName="rootText" presStyleLbl="node3" presStyleIdx="1" presStyleCnt="2" custScaleX="213835" custScaleY="136460">
        <dgm:presLayoutVars>
          <dgm:chPref val="3"/>
        </dgm:presLayoutVars>
      </dgm:prSet>
      <dgm:spPr/>
    </dgm:pt>
    <dgm:pt modelId="{30ADFB0D-0C49-7A48-B666-06C1A04ACFD7}" type="pres">
      <dgm:prSet presAssocID="{F4A281FF-AD0D-4A49-A3AD-8796C8F27502}" presName="rootConnector" presStyleLbl="node3" presStyleIdx="1" presStyleCnt="2"/>
      <dgm:spPr/>
    </dgm:pt>
    <dgm:pt modelId="{E5B29245-193B-C242-8621-99F756D7C99A}" type="pres">
      <dgm:prSet presAssocID="{F4A281FF-AD0D-4A49-A3AD-8796C8F27502}" presName="hierChild4" presStyleCnt="0"/>
      <dgm:spPr/>
    </dgm:pt>
    <dgm:pt modelId="{8A1D6242-D1B5-E143-B8D1-D10CF4A0FD94}" type="pres">
      <dgm:prSet presAssocID="{F4A281FF-AD0D-4A49-A3AD-8796C8F27502}" presName="hierChild5"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974F9014-0AD7-E840-86BE-F29FA9352838}" type="presOf" srcId="{13FE3346-CC99-AE4D-A294-8E530C209A2F}" destId="{F294AF9B-D5CD-734E-B22D-F73999ECB74E}" srcOrd="1" destOrd="0" presId="urn:microsoft.com/office/officeart/2009/3/layout/HorizontalOrganizationChart"/>
    <dgm:cxn modelId="{DAB3A815-63AB-CD49-9A43-2BFB7EBF00B9}" srcId="{39CD5C10-A952-7B49-BF2D-94DAC5CC0245}" destId="{F4A281FF-AD0D-4A49-A3AD-8796C8F27502}" srcOrd="0" destOrd="0" parTransId="{92D30689-F2F4-CA46-AF8D-D999AC2B0F57}" sibTransId="{6B462422-4D79-EF45-8BC2-6930E024EB5F}"/>
    <dgm:cxn modelId="{2F124736-8147-F44C-B8D7-FE4B17B31F16}" type="presOf" srcId="{92D30689-F2F4-CA46-AF8D-D999AC2B0F57}" destId="{B8444C0D-C711-7D4B-85C9-F9F64E6F9CBE}" srcOrd="0"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6C163445-CC10-C34D-AB61-E1B100575455}" type="presOf" srcId="{38B77197-1B4E-5D40-8F99-35EBA9F58350}" destId="{E3D8F3B7-EDFD-A447-87D4-5D0C65F3E8EB}" srcOrd="1" destOrd="0" presId="urn:microsoft.com/office/officeart/2009/3/layout/HorizontalOrganizationChart"/>
    <dgm:cxn modelId="{B1F09F5C-73A1-4042-A46F-24C39D31CA6B}" type="presOf" srcId="{F4A281FF-AD0D-4A49-A3AD-8796C8F27502}" destId="{30ADFB0D-0C49-7A48-B666-06C1A04ACFD7}" srcOrd="1" destOrd="0" presId="urn:microsoft.com/office/officeart/2009/3/layout/HorizontalOrganizationChart"/>
    <dgm:cxn modelId="{BE04485E-76AA-BD4A-B900-D478500D9CDB}" type="presOf" srcId="{A08CF87E-4080-0940-9BC9-D03861F81051}" destId="{7B313AFC-E6CB-5F48-8952-410D0FA1A9D0}" srcOrd="0" destOrd="0" presId="urn:microsoft.com/office/officeart/2009/3/layout/HorizontalOrganizationChart"/>
    <dgm:cxn modelId="{8E51CF5F-5695-7C4B-9AB2-0A93715C2678}" type="presOf" srcId="{F4A281FF-AD0D-4A49-A3AD-8796C8F27502}" destId="{E64D69F5-657B-EF40-B558-6306C8F7F582}" srcOrd="0" destOrd="0" presId="urn:microsoft.com/office/officeart/2009/3/layout/HorizontalOrganizationChart"/>
    <dgm:cxn modelId="{3DAB5873-A162-C24D-AF51-B94F515F78B0}" type="presOf" srcId="{62124246-4638-2C45-B3B1-9C43DE0C51BC}" destId="{07C93DC0-A1B7-E746-A1FB-7C8824D8B034}" srcOrd="1" destOrd="0" presId="urn:microsoft.com/office/officeart/2009/3/layout/HorizontalOrganizationChart"/>
    <dgm:cxn modelId="{58960080-1FF9-5B44-8C85-35CA632EC958}" type="presOf" srcId="{AED1F766-5A18-F941-AC3E-4EB54B16DD8A}" destId="{43FB3AEB-9555-F648-AA9D-6D009D384ABB}" srcOrd="1" destOrd="0" presId="urn:microsoft.com/office/officeart/2009/3/layout/HorizontalOrganizationChart"/>
    <dgm:cxn modelId="{DE911C88-83D4-B84D-BAC0-9A7DC5CDFC13}" type="presOf" srcId="{38B77197-1B4E-5D40-8F99-35EBA9F58350}" destId="{A94329DC-679F-0246-8882-2A17F433B4E4}" srcOrd="0" destOrd="0" presId="urn:microsoft.com/office/officeart/2009/3/layout/HorizontalOrganizationChart"/>
    <dgm:cxn modelId="{253372AB-288D-994B-8683-335AF93DB362}" type="presOf" srcId="{62124246-4638-2C45-B3B1-9C43DE0C51BC}" destId="{EBA94B06-172D-A641-B895-CE5041C13DE1}" srcOrd="0" destOrd="0" presId="urn:microsoft.com/office/officeart/2009/3/layout/HorizontalOrganizationChart"/>
    <dgm:cxn modelId="{F2D089BC-5985-C740-BAC4-F3EAD03536C5}" type="presOf" srcId="{13FE3346-CC99-AE4D-A294-8E530C209A2F}" destId="{8B7FDCD3-9C17-7D43-9E36-1F184B8E7A68}" srcOrd="0"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C01D0EBF-2F45-E24E-9044-9ED2E2CE64BD}" type="presOf" srcId="{4337126B-AA07-5F40-8295-E222A0F57DC3}" destId="{2583C949-48DB-6C46-9BD1-09A95083A7A6}" srcOrd="0" destOrd="0" presId="urn:microsoft.com/office/officeart/2009/3/layout/HorizontalOrganizationChart"/>
    <dgm:cxn modelId="{2E4C94C4-2D8F-C24F-81CE-610126F2FE8E}" type="presOf" srcId="{F17F8971-1260-BF4F-933D-52774BFC59D1}" destId="{EEAC7664-DE67-3642-BF66-D03793F54C14}" srcOrd="0" destOrd="0" presId="urn:microsoft.com/office/officeart/2009/3/layout/HorizontalOrganizationChart"/>
    <dgm:cxn modelId="{0EB180C9-1F97-E34D-907B-293298076050}" srcId="{62124246-4638-2C45-B3B1-9C43DE0C51BC}" destId="{38B77197-1B4E-5D40-8F99-35EBA9F58350}" srcOrd="2" destOrd="0" parTransId="{855A5665-261D-D44E-BCBA-93CF7066AD80}" sibTransId="{1A149592-41BB-0E43-A0C8-44FCA74F116B}"/>
    <dgm:cxn modelId="{F1BE76D2-5388-0C4D-9141-62AC722A80A1}" type="presOf" srcId="{39CD5C10-A952-7B49-BF2D-94DAC5CC0245}" destId="{DE4230A8-CD7C-6A42-9D56-166D00C84A02}" srcOrd="1" destOrd="0" presId="urn:microsoft.com/office/officeart/2009/3/layout/HorizontalOrganizationChart"/>
    <dgm:cxn modelId="{B72758D5-5EE8-F043-917C-6FA4891F8091}" type="presOf" srcId="{0B427950-C7AD-B649-BB45-B51B2BE0505A}" destId="{710A4482-DD73-7A47-B902-E8D86654AEEA}" srcOrd="0" destOrd="0" presId="urn:microsoft.com/office/officeart/2009/3/layout/HorizontalOrganizationChart"/>
    <dgm:cxn modelId="{7DAF2ED8-7574-F94C-BF4C-86665D7DD287}" type="presOf" srcId="{855A5665-261D-D44E-BCBA-93CF7066AD80}" destId="{1DF27462-E06A-4B40-A09D-5202EEE6A6A3}" srcOrd="0" destOrd="0" presId="urn:microsoft.com/office/officeart/2009/3/layout/HorizontalOrganizationChart"/>
    <dgm:cxn modelId="{A87F2BE8-241A-3F4A-9828-1E48CF9D15E5}" type="presOf" srcId="{39CD5C10-A952-7B49-BF2D-94DAC5CC0245}" destId="{16A96853-E331-7244-B182-F7397BF6BB4D}" srcOrd="0"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062834F1-1F04-574C-9F3D-07D27DD6A8E0}" type="presOf" srcId="{AED1F766-5A18-F941-AC3E-4EB54B16DD8A}" destId="{EFC4E3A8-1DBB-5D47-B6E9-7D85954D8358}"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0E29ACE1-569E-0C4A-A9C7-7AA428F8D731}" type="presParOf" srcId="{7B313AFC-E6CB-5F48-8952-410D0FA1A9D0}" destId="{0AB3AFFA-7A36-744F-A3EB-45E409B9E36A}" srcOrd="0" destOrd="0" presId="urn:microsoft.com/office/officeart/2009/3/layout/HorizontalOrganizationChart"/>
    <dgm:cxn modelId="{FD8842AD-6C2A-0447-849C-76C61FEF86A3}" type="presParOf" srcId="{0AB3AFFA-7A36-744F-A3EB-45E409B9E36A}" destId="{56FDB728-6DE4-454F-A568-8F9A7F1D0AA0}" srcOrd="0" destOrd="0" presId="urn:microsoft.com/office/officeart/2009/3/layout/HorizontalOrganizationChart"/>
    <dgm:cxn modelId="{EEF6304E-EBCE-E046-B446-769D58F539D4}" type="presParOf" srcId="{56FDB728-6DE4-454F-A568-8F9A7F1D0AA0}" destId="{EBA94B06-172D-A641-B895-CE5041C13DE1}" srcOrd="0" destOrd="0" presId="urn:microsoft.com/office/officeart/2009/3/layout/HorizontalOrganizationChart"/>
    <dgm:cxn modelId="{C6DEF934-B0E5-AE43-A037-106EE2F7F0F6}" type="presParOf" srcId="{56FDB728-6DE4-454F-A568-8F9A7F1D0AA0}" destId="{07C93DC0-A1B7-E746-A1FB-7C8824D8B034}" srcOrd="1" destOrd="0" presId="urn:microsoft.com/office/officeart/2009/3/layout/HorizontalOrganizationChart"/>
    <dgm:cxn modelId="{97AE0565-772C-0747-AE50-84B05257EF31}" type="presParOf" srcId="{0AB3AFFA-7A36-744F-A3EB-45E409B9E36A}" destId="{1ED75843-4DE1-514E-9AD4-DFC9BDBA429F}" srcOrd="1" destOrd="0" presId="urn:microsoft.com/office/officeart/2009/3/layout/HorizontalOrganizationChart"/>
    <dgm:cxn modelId="{22493C11-BEEA-6B47-B23E-225646C7B71F}" type="presParOf" srcId="{1ED75843-4DE1-514E-9AD4-DFC9BDBA429F}" destId="{710A4482-DD73-7A47-B902-E8D86654AEEA}" srcOrd="0" destOrd="0" presId="urn:microsoft.com/office/officeart/2009/3/layout/HorizontalOrganizationChart"/>
    <dgm:cxn modelId="{753108E7-3EF6-9B48-8AED-026986AA875C}" type="presParOf" srcId="{1ED75843-4DE1-514E-9AD4-DFC9BDBA429F}" destId="{31DEE7A0-E0A3-A045-81CC-8E1B04F213E5}" srcOrd="1" destOrd="0" presId="urn:microsoft.com/office/officeart/2009/3/layout/HorizontalOrganizationChart"/>
    <dgm:cxn modelId="{A1B53AB5-1202-2542-9339-73DB344AAF79}" type="presParOf" srcId="{31DEE7A0-E0A3-A045-81CC-8E1B04F213E5}" destId="{FFB0C3D1-5B75-C348-AE5C-39AFAF8FAD8E}" srcOrd="0" destOrd="0" presId="urn:microsoft.com/office/officeart/2009/3/layout/HorizontalOrganizationChart"/>
    <dgm:cxn modelId="{2892825B-56ED-604C-82DF-8DAB4A809651}" type="presParOf" srcId="{FFB0C3D1-5B75-C348-AE5C-39AFAF8FAD8E}" destId="{8B7FDCD3-9C17-7D43-9E36-1F184B8E7A68}" srcOrd="0" destOrd="0" presId="urn:microsoft.com/office/officeart/2009/3/layout/HorizontalOrganizationChart"/>
    <dgm:cxn modelId="{E407B5B5-3513-8145-ACA1-539F52D09F7E}" type="presParOf" srcId="{FFB0C3D1-5B75-C348-AE5C-39AFAF8FAD8E}" destId="{F294AF9B-D5CD-734E-B22D-F73999ECB74E}" srcOrd="1" destOrd="0" presId="urn:microsoft.com/office/officeart/2009/3/layout/HorizontalOrganizationChart"/>
    <dgm:cxn modelId="{A3EA0B7F-6E83-E94D-8A64-5D9316056ED1}" type="presParOf" srcId="{31DEE7A0-E0A3-A045-81CC-8E1B04F213E5}" destId="{1A84BD5A-18EF-804E-8582-A4617F02FD36}" srcOrd="1" destOrd="0" presId="urn:microsoft.com/office/officeart/2009/3/layout/HorizontalOrganizationChart"/>
    <dgm:cxn modelId="{CDF04304-F89E-A849-B406-BA10661EBE3A}" type="presParOf" srcId="{1A84BD5A-18EF-804E-8582-A4617F02FD36}" destId="{EEAC7664-DE67-3642-BF66-D03793F54C14}" srcOrd="0" destOrd="0" presId="urn:microsoft.com/office/officeart/2009/3/layout/HorizontalOrganizationChart"/>
    <dgm:cxn modelId="{7E792AEE-7145-3F43-97F3-68F06B9783BF}" type="presParOf" srcId="{1A84BD5A-18EF-804E-8582-A4617F02FD36}" destId="{D05CE7E3-DC75-3047-B3EC-3524B5444B45}" srcOrd="1" destOrd="0" presId="urn:microsoft.com/office/officeart/2009/3/layout/HorizontalOrganizationChart"/>
    <dgm:cxn modelId="{ADC07ADC-ED09-444C-8D95-0D8DB02CCBC5}" type="presParOf" srcId="{D05CE7E3-DC75-3047-B3EC-3524B5444B45}" destId="{51FF2DC7-D18F-BD4A-9E4B-73AB3A3BCCFA}" srcOrd="0" destOrd="0" presId="urn:microsoft.com/office/officeart/2009/3/layout/HorizontalOrganizationChart"/>
    <dgm:cxn modelId="{281700F3-5B4C-2E44-9A63-236DE055C787}" type="presParOf" srcId="{51FF2DC7-D18F-BD4A-9E4B-73AB3A3BCCFA}" destId="{EFC4E3A8-1DBB-5D47-B6E9-7D85954D8358}" srcOrd="0" destOrd="0" presId="urn:microsoft.com/office/officeart/2009/3/layout/HorizontalOrganizationChart"/>
    <dgm:cxn modelId="{747AAC2F-552C-CF41-ABE2-40A50257784B}" type="presParOf" srcId="{51FF2DC7-D18F-BD4A-9E4B-73AB3A3BCCFA}" destId="{43FB3AEB-9555-F648-AA9D-6D009D384ABB}" srcOrd="1" destOrd="0" presId="urn:microsoft.com/office/officeart/2009/3/layout/HorizontalOrganizationChart"/>
    <dgm:cxn modelId="{39B1BD00-746B-EA44-A97D-853E1DA9570C}" type="presParOf" srcId="{D05CE7E3-DC75-3047-B3EC-3524B5444B45}" destId="{A58C390B-23B7-E641-A190-61CA684B2946}" srcOrd="1" destOrd="0" presId="urn:microsoft.com/office/officeart/2009/3/layout/HorizontalOrganizationChart"/>
    <dgm:cxn modelId="{3D963898-4DA5-B14B-95A7-439A12C83CCF}" type="presParOf" srcId="{D05CE7E3-DC75-3047-B3EC-3524B5444B45}" destId="{FA519A2E-239C-D842-8923-92793EE10ADD}" srcOrd="2" destOrd="0" presId="urn:microsoft.com/office/officeart/2009/3/layout/HorizontalOrganizationChart"/>
    <dgm:cxn modelId="{5DE70F7F-06A2-7649-9865-FE6AFB2003E4}" type="presParOf" srcId="{31DEE7A0-E0A3-A045-81CC-8E1B04F213E5}" destId="{FCB28BF2-20CA-814F-AFE1-54091D28DEFE}" srcOrd="2" destOrd="0" presId="urn:microsoft.com/office/officeart/2009/3/layout/HorizontalOrganizationChart"/>
    <dgm:cxn modelId="{086F8486-111B-4243-9417-BD9FD6AFC67A}" type="presParOf" srcId="{1ED75843-4DE1-514E-9AD4-DFC9BDBA429F}" destId="{2583C949-48DB-6C46-9BD1-09A95083A7A6}" srcOrd="2" destOrd="0" presId="urn:microsoft.com/office/officeart/2009/3/layout/HorizontalOrganizationChart"/>
    <dgm:cxn modelId="{152721FD-A588-E44C-A33A-02B0294B31E1}" type="presParOf" srcId="{1ED75843-4DE1-514E-9AD4-DFC9BDBA429F}" destId="{E5802C78-5763-9145-B23D-8AAF1AE976FD}" srcOrd="3" destOrd="0" presId="urn:microsoft.com/office/officeart/2009/3/layout/HorizontalOrganizationChart"/>
    <dgm:cxn modelId="{2620B9E0-8C28-0F4C-9817-0F785E197564}" type="presParOf" srcId="{E5802C78-5763-9145-B23D-8AAF1AE976FD}" destId="{F7DBED58-1BE8-3B4A-81D5-3D03B560C6E8}" srcOrd="0" destOrd="0" presId="urn:microsoft.com/office/officeart/2009/3/layout/HorizontalOrganizationChart"/>
    <dgm:cxn modelId="{9B1753B4-E9F6-BD47-B74B-58A6EF399EBE}" type="presParOf" srcId="{F7DBED58-1BE8-3B4A-81D5-3D03B560C6E8}" destId="{16A96853-E331-7244-B182-F7397BF6BB4D}" srcOrd="0" destOrd="0" presId="urn:microsoft.com/office/officeart/2009/3/layout/HorizontalOrganizationChart"/>
    <dgm:cxn modelId="{9B07EC17-A831-0F43-BC57-F25F1B337B86}" type="presParOf" srcId="{F7DBED58-1BE8-3B4A-81D5-3D03B560C6E8}" destId="{DE4230A8-CD7C-6A42-9D56-166D00C84A02}" srcOrd="1" destOrd="0" presId="urn:microsoft.com/office/officeart/2009/3/layout/HorizontalOrganizationChart"/>
    <dgm:cxn modelId="{865DC890-B7E5-394F-95BB-1A49C1E780E0}" type="presParOf" srcId="{E5802C78-5763-9145-B23D-8AAF1AE976FD}" destId="{AE77A1E8-132B-1341-95C9-6CDC5B204332}" srcOrd="1" destOrd="0" presId="urn:microsoft.com/office/officeart/2009/3/layout/HorizontalOrganizationChart"/>
    <dgm:cxn modelId="{2A01F2BC-DE75-C447-8EA4-52BB6058EBF8}" type="presParOf" srcId="{AE77A1E8-132B-1341-95C9-6CDC5B204332}" destId="{B8444C0D-C711-7D4B-85C9-F9F64E6F9CBE}" srcOrd="0" destOrd="0" presId="urn:microsoft.com/office/officeart/2009/3/layout/HorizontalOrganizationChart"/>
    <dgm:cxn modelId="{F32C2130-1A94-A04F-9C76-21BD534F519C}" type="presParOf" srcId="{AE77A1E8-132B-1341-95C9-6CDC5B204332}" destId="{7FA65923-74F9-CA4D-B03C-D642D96B86EB}" srcOrd="1" destOrd="0" presId="urn:microsoft.com/office/officeart/2009/3/layout/HorizontalOrganizationChart"/>
    <dgm:cxn modelId="{8196C987-3954-164E-B317-CE09C9136985}" type="presParOf" srcId="{7FA65923-74F9-CA4D-B03C-D642D96B86EB}" destId="{07023EF5-9C86-5D42-891F-8D4F5CFA985A}" srcOrd="0" destOrd="0" presId="urn:microsoft.com/office/officeart/2009/3/layout/HorizontalOrganizationChart"/>
    <dgm:cxn modelId="{129217F3-42E0-4B44-BF26-721008FF687E}" type="presParOf" srcId="{07023EF5-9C86-5D42-891F-8D4F5CFA985A}" destId="{E64D69F5-657B-EF40-B558-6306C8F7F582}" srcOrd="0" destOrd="0" presId="urn:microsoft.com/office/officeart/2009/3/layout/HorizontalOrganizationChart"/>
    <dgm:cxn modelId="{4469FBC0-C0F7-4947-AE9C-D490DD977C70}" type="presParOf" srcId="{07023EF5-9C86-5D42-891F-8D4F5CFA985A}" destId="{30ADFB0D-0C49-7A48-B666-06C1A04ACFD7}" srcOrd="1" destOrd="0" presId="urn:microsoft.com/office/officeart/2009/3/layout/HorizontalOrganizationChart"/>
    <dgm:cxn modelId="{04181A83-099D-3E45-917F-F9776A366E08}" type="presParOf" srcId="{7FA65923-74F9-CA4D-B03C-D642D96B86EB}" destId="{E5B29245-193B-C242-8621-99F756D7C99A}" srcOrd="1" destOrd="0" presId="urn:microsoft.com/office/officeart/2009/3/layout/HorizontalOrganizationChart"/>
    <dgm:cxn modelId="{7AA65011-F3E2-8041-9272-3673A135F5DA}" type="presParOf" srcId="{7FA65923-74F9-CA4D-B03C-D642D96B86EB}" destId="{8A1D6242-D1B5-E143-B8D1-D10CF4A0FD94}" srcOrd="2" destOrd="0" presId="urn:microsoft.com/office/officeart/2009/3/layout/HorizontalOrganizationChart"/>
    <dgm:cxn modelId="{41CC6859-1115-814D-B6D4-B98916E9DFFC}" type="presParOf" srcId="{E5802C78-5763-9145-B23D-8AAF1AE976FD}" destId="{1DD82319-7954-874C-8FF0-2B0094DF2E21}" srcOrd="2" destOrd="0" presId="urn:microsoft.com/office/officeart/2009/3/layout/HorizontalOrganizationChart"/>
    <dgm:cxn modelId="{3A1EAD45-3C59-924D-8193-F3CBDC7B44C3}" type="presParOf" srcId="{1ED75843-4DE1-514E-9AD4-DFC9BDBA429F}" destId="{1DF27462-E06A-4B40-A09D-5202EEE6A6A3}" srcOrd="4" destOrd="0" presId="urn:microsoft.com/office/officeart/2009/3/layout/HorizontalOrganizationChart"/>
    <dgm:cxn modelId="{AAEBD031-ED11-BE47-951A-5A6E0A9E7815}" type="presParOf" srcId="{1ED75843-4DE1-514E-9AD4-DFC9BDBA429F}" destId="{52D8E962-E749-5445-B536-1A1209DF3941}" srcOrd="5" destOrd="0" presId="urn:microsoft.com/office/officeart/2009/3/layout/HorizontalOrganizationChart"/>
    <dgm:cxn modelId="{71916391-1256-E94A-9BEA-A67ECB2CCF94}" type="presParOf" srcId="{52D8E962-E749-5445-B536-1A1209DF3941}" destId="{ECA465CE-DD40-1B4E-A23B-B670D2A4DA95}" srcOrd="0" destOrd="0" presId="urn:microsoft.com/office/officeart/2009/3/layout/HorizontalOrganizationChart"/>
    <dgm:cxn modelId="{CC53150A-C3BE-ED4E-8F65-A25168AFB7B0}" type="presParOf" srcId="{ECA465CE-DD40-1B4E-A23B-B670D2A4DA95}" destId="{A94329DC-679F-0246-8882-2A17F433B4E4}" srcOrd="0" destOrd="0" presId="urn:microsoft.com/office/officeart/2009/3/layout/HorizontalOrganizationChart"/>
    <dgm:cxn modelId="{4E1AC1FE-FB41-374E-A5B8-11B127358781}" type="presParOf" srcId="{ECA465CE-DD40-1B4E-A23B-B670D2A4DA95}" destId="{E3D8F3B7-EDFD-A447-87D4-5D0C65F3E8EB}" srcOrd="1" destOrd="0" presId="urn:microsoft.com/office/officeart/2009/3/layout/HorizontalOrganizationChart"/>
    <dgm:cxn modelId="{AC33E8C3-BAE3-C44B-B311-34DD8B22180C}" type="presParOf" srcId="{52D8E962-E749-5445-B536-1A1209DF3941}" destId="{2508D9AB-4673-7B43-8FF1-D25E31DC7B73}" srcOrd="1" destOrd="0" presId="urn:microsoft.com/office/officeart/2009/3/layout/HorizontalOrganizationChart"/>
    <dgm:cxn modelId="{BCE929FB-079D-D343-AD44-127A1E947177}" type="presParOf" srcId="{52D8E962-E749-5445-B536-1A1209DF3941}" destId="{852E847E-9C0A-A443-AD3B-8E34EDB367C5}" srcOrd="2" destOrd="0" presId="urn:microsoft.com/office/officeart/2009/3/layout/HorizontalOrganizationChart"/>
    <dgm:cxn modelId="{29DED3C9-1F77-DD44-99D3-6B599CCEF5EF}"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3FE3346-CC99-AE4D-A294-8E530C209A2F}">
      <dgm:prSet phldrT="[文本]" custT="1"/>
      <dgm:spPr/>
      <dgm:t>
        <a:bodyPr/>
        <a:lstStyle/>
        <a:p>
          <a:r>
            <a:rPr lang="zh-CN" altLang="en-US" sz="16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Microsoft YaHei" charset="-122"/>
              <a:ea typeface="Microsoft YaHei" charset="-122"/>
              <a:cs typeface="Microsoft YaHei"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dgm:t>
        <a:bodyPr/>
        <a:lstStyle/>
        <a:p>
          <a:r>
            <a:rPr lang="zh-CN" altLang="en-US" sz="1600" dirty="0">
              <a:latin typeface="Microsoft YaHei" charset="-122"/>
              <a:ea typeface="Microsoft YaHei" charset="-122"/>
              <a:cs typeface="Microsoft YaHei"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dgm:t>
        <a:bodyPr/>
        <a:lstStyle/>
        <a:p>
          <a:r>
            <a:rPr lang="zh-CN" altLang="en-US" sz="1600" dirty="0">
              <a:latin typeface="Microsoft YaHei" charset="-122"/>
              <a:ea typeface="Microsoft YaHei" charset="-122"/>
              <a:cs typeface="Microsoft YaHei"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pt>
    <dgm:pt modelId="{C8781C1B-5D02-C943-B537-2EE889120E81}" type="pres">
      <dgm:prSet presAssocID="{13FE3346-CC99-AE4D-A294-8E530C209A2F}" presName="rootConnector1" presStyleLbl="node1" presStyleIdx="0" presStyleCnt="0"/>
      <dgm:spPr/>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pt>
    <dgm:pt modelId="{43FB3AEB-9555-F648-AA9D-6D009D384ABB}" type="pres">
      <dgm:prSet presAssocID="{AED1F766-5A18-F941-AC3E-4EB54B16DD8A}" presName="rootConnector" presStyleLbl="node2" presStyleIdx="0" presStyleCnt="1"/>
      <dgm:spPr/>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pt>
    <dgm:pt modelId="{E1C05262-1DC3-DF46-AEDC-EBC4B0BA6C7B}" type="pres">
      <dgm:prSet presAssocID="{A39A44D2-1A7E-2A44-9BF4-9DC7394512EF}" presName="rootConnector" presStyleLbl="node3" presStyleIdx="0" presStyleCnt="2"/>
      <dgm:spPr/>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pt>
    <dgm:pt modelId="{9414DCA9-B812-C043-87A1-89BB52FACDE7}" type="pres">
      <dgm:prSet presAssocID="{02B01AAA-2D02-7E43-AF18-DD299FA8C446}" presName="rootConnector" presStyleLbl="node3" presStyleIdx="1" presStyleCnt="2"/>
      <dgm:spPr/>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38E8441C-C986-F64A-880A-EE37B96F3F18}" type="presOf" srcId="{A39A44D2-1A7E-2A44-9BF4-9DC7394512EF}" destId="{2084C0C2-1681-4041-8EBB-62785D095E41}" srcOrd="0" destOrd="0" presId="urn:microsoft.com/office/officeart/2009/3/layout/HorizontalOrganizationChart"/>
    <dgm:cxn modelId="{F2752C44-D4C7-B849-9B82-124DAED7FEF2}" type="presOf" srcId="{F17F8971-1260-BF4F-933D-52774BFC59D1}" destId="{EEAC7664-DE67-3642-BF66-D03793F54C14}" srcOrd="0" destOrd="0" presId="urn:microsoft.com/office/officeart/2009/3/layout/HorizontalOrganizationChart"/>
    <dgm:cxn modelId="{74084455-D34E-B840-A7A6-C6538D7C424F}" type="presOf" srcId="{13FE3346-CC99-AE4D-A294-8E530C209A2F}" destId="{C8781C1B-5D02-C943-B537-2EE889120E81}" srcOrd="1" destOrd="0" presId="urn:microsoft.com/office/officeart/2009/3/layout/HorizontalOrganizationChart"/>
    <dgm:cxn modelId="{3BCB7F70-E376-8241-B0BB-9B406206596D}" type="presOf" srcId="{AED1F766-5A18-F941-AC3E-4EB54B16DD8A}" destId="{43FB3AEB-9555-F648-AA9D-6D009D384ABB}" srcOrd="1" destOrd="0" presId="urn:microsoft.com/office/officeart/2009/3/layout/HorizontalOrganizationChart"/>
    <dgm:cxn modelId="{C199B278-1C00-D248-BA2D-E20F67431119}" srcId="{AED1F766-5A18-F941-AC3E-4EB54B16DD8A}" destId="{02B01AAA-2D02-7E43-AF18-DD299FA8C446}" srcOrd="1" destOrd="0" parTransId="{A2A1E17A-6550-2645-ADFC-E666DBE88D43}" sibTransId="{FBE920DB-7F26-414B-94F0-AD256D2AB146}"/>
    <dgm:cxn modelId="{7DD1898F-BD70-9945-9455-34AC7ABCC912}" type="presOf" srcId="{964B8B21-1C24-8B42-BFF0-08CDC4F67735}" destId="{7962CAF8-E475-2944-81A5-E668F795D11E}" srcOrd="0" destOrd="0" presId="urn:microsoft.com/office/officeart/2009/3/layout/HorizontalOrganizationChart"/>
    <dgm:cxn modelId="{8A21379C-B093-4845-9891-BBBAABB819E3}" type="presOf" srcId="{02B01AAA-2D02-7E43-AF18-DD299FA8C446}" destId="{588FEF5E-8F14-8044-9F5B-80CF98C0FC68}" srcOrd="0" destOrd="0" presId="urn:microsoft.com/office/officeart/2009/3/layout/HorizontalOrganizationChart"/>
    <dgm:cxn modelId="{9A69139D-74ED-B94D-BC95-CB7679309799}" type="presOf" srcId="{A2A1E17A-6550-2645-ADFC-E666DBE88D43}" destId="{DA41D638-9024-7B46-B723-4B78845476C0}" srcOrd="0" destOrd="0" presId="urn:microsoft.com/office/officeart/2009/3/layout/HorizontalOrganizationChart"/>
    <dgm:cxn modelId="{DC3E6AB9-34CF-6545-849F-5DBA711F57EC}" type="presOf" srcId="{A39A44D2-1A7E-2A44-9BF4-9DC7394512EF}" destId="{E1C05262-1DC3-DF46-AEDC-EBC4B0BA6C7B}" srcOrd="1" destOrd="0" presId="urn:microsoft.com/office/officeart/2009/3/layout/HorizontalOrganizationChart"/>
    <dgm:cxn modelId="{484018BD-73C2-884A-985B-E3F2434B835D}" srcId="{A08CF87E-4080-0940-9BC9-D03861F81051}" destId="{13FE3346-CC99-AE4D-A294-8E530C209A2F}" srcOrd="0" destOrd="0" parTransId="{0B427950-C7AD-B649-BB45-B51B2BE0505A}" sibTransId="{C1723509-5ACA-EB44-B454-C725BCB9F70A}"/>
    <dgm:cxn modelId="{E96924C6-904A-D04A-B51E-1CF6EB6922DC}" srcId="{AED1F766-5A18-F941-AC3E-4EB54B16DD8A}" destId="{A39A44D2-1A7E-2A44-9BF4-9DC7394512EF}" srcOrd="0" destOrd="0" parTransId="{964B8B21-1C24-8B42-BFF0-08CDC4F67735}" sibTransId="{BF387279-AA1C-9444-A6BE-0F74E9E21391}"/>
    <dgm:cxn modelId="{089EFFDA-D286-3545-AE0F-05A6DE1F8B07}" type="presOf" srcId="{AED1F766-5A18-F941-AC3E-4EB54B16DD8A}" destId="{EFC4E3A8-1DBB-5D47-B6E9-7D85954D8358}" srcOrd="0" destOrd="0" presId="urn:microsoft.com/office/officeart/2009/3/layout/HorizontalOrganizationChart"/>
    <dgm:cxn modelId="{F7A36BE3-8132-BF4E-875F-606DFA6A395C}" type="presOf" srcId="{02B01AAA-2D02-7E43-AF18-DD299FA8C446}" destId="{9414DCA9-B812-C043-87A1-89BB52FACDE7}" srcOrd="1" destOrd="0" presId="urn:microsoft.com/office/officeart/2009/3/layout/HorizontalOrganizationChart"/>
    <dgm:cxn modelId="{EDF3E4EE-15F3-5844-A72E-9D4BC1AA80FF}" type="presOf" srcId="{13FE3346-CC99-AE4D-A294-8E530C209A2F}" destId="{3BA6818B-09BA-4640-8804-C01D96041BF1}" srcOrd="0" destOrd="0" presId="urn:microsoft.com/office/officeart/2009/3/layout/HorizontalOrganizationChart"/>
    <dgm:cxn modelId="{13CA7CF7-BF56-8242-9963-E63D7507D0E5}" type="presOf" srcId="{A08CF87E-4080-0940-9BC9-D03861F81051}" destId="{7B313AFC-E6CB-5F48-8952-410D0FA1A9D0}"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351792EE-CD6D-D94A-BC52-B26B9DF1DA4A}" type="presParOf" srcId="{7B313AFC-E6CB-5F48-8952-410D0FA1A9D0}" destId="{34739688-7C9B-C04B-A4C9-27A0C19B6210}" srcOrd="0" destOrd="0" presId="urn:microsoft.com/office/officeart/2009/3/layout/HorizontalOrganizationChart"/>
    <dgm:cxn modelId="{423BC22C-4301-AD4A-8E0B-56D7AFD040A3}" type="presParOf" srcId="{34739688-7C9B-C04B-A4C9-27A0C19B6210}" destId="{D11438AA-82CE-A946-A69B-511C96AAB9A0}" srcOrd="0" destOrd="0" presId="urn:microsoft.com/office/officeart/2009/3/layout/HorizontalOrganizationChart"/>
    <dgm:cxn modelId="{62DE6F94-BF87-0744-A38C-5F79696F40F2}" type="presParOf" srcId="{D11438AA-82CE-A946-A69B-511C96AAB9A0}" destId="{3BA6818B-09BA-4640-8804-C01D96041BF1}" srcOrd="0" destOrd="0" presId="urn:microsoft.com/office/officeart/2009/3/layout/HorizontalOrganizationChart"/>
    <dgm:cxn modelId="{B5B9B8A1-4B1A-4F42-B0B8-6618E20B2261}" type="presParOf" srcId="{D11438AA-82CE-A946-A69B-511C96AAB9A0}" destId="{C8781C1B-5D02-C943-B537-2EE889120E81}" srcOrd="1" destOrd="0" presId="urn:microsoft.com/office/officeart/2009/3/layout/HorizontalOrganizationChart"/>
    <dgm:cxn modelId="{70D1573E-6866-D54E-9C49-B2A5A3787C4C}" type="presParOf" srcId="{34739688-7C9B-C04B-A4C9-27A0C19B6210}" destId="{8C1611D8-479F-D748-BC67-B0D2786E94CA}" srcOrd="1" destOrd="0" presId="urn:microsoft.com/office/officeart/2009/3/layout/HorizontalOrganizationChart"/>
    <dgm:cxn modelId="{04C48A22-4023-844A-9034-B7DB44E87FF9}" type="presParOf" srcId="{8C1611D8-479F-D748-BC67-B0D2786E94CA}" destId="{EEAC7664-DE67-3642-BF66-D03793F54C14}" srcOrd="0" destOrd="0" presId="urn:microsoft.com/office/officeart/2009/3/layout/HorizontalOrganizationChart"/>
    <dgm:cxn modelId="{00CADC2C-8390-C940-BB2F-98346BE4112E}" type="presParOf" srcId="{8C1611D8-479F-D748-BC67-B0D2786E94CA}" destId="{D05CE7E3-DC75-3047-B3EC-3524B5444B45}" srcOrd="1" destOrd="0" presId="urn:microsoft.com/office/officeart/2009/3/layout/HorizontalOrganizationChart"/>
    <dgm:cxn modelId="{CDEE9051-3065-1247-ABA2-316EF50D1508}" type="presParOf" srcId="{D05CE7E3-DC75-3047-B3EC-3524B5444B45}" destId="{51FF2DC7-D18F-BD4A-9E4B-73AB3A3BCCFA}" srcOrd="0" destOrd="0" presId="urn:microsoft.com/office/officeart/2009/3/layout/HorizontalOrganizationChart"/>
    <dgm:cxn modelId="{069992BD-C95C-7148-8527-38142274995F}" type="presParOf" srcId="{51FF2DC7-D18F-BD4A-9E4B-73AB3A3BCCFA}" destId="{EFC4E3A8-1DBB-5D47-B6E9-7D85954D8358}" srcOrd="0" destOrd="0" presId="urn:microsoft.com/office/officeart/2009/3/layout/HorizontalOrganizationChart"/>
    <dgm:cxn modelId="{EEDB8761-6F80-E745-83F1-4DC80A07631A}" type="presParOf" srcId="{51FF2DC7-D18F-BD4A-9E4B-73AB3A3BCCFA}" destId="{43FB3AEB-9555-F648-AA9D-6D009D384ABB}" srcOrd="1" destOrd="0" presId="urn:microsoft.com/office/officeart/2009/3/layout/HorizontalOrganizationChart"/>
    <dgm:cxn modelId="{16E348C2-6E39-7E43-98D9-F988692C2A92}" type="presParOf" srcId="{D05CE7E3-DC75-3047-B3EC-3524B5444B45}" destId="{A58C390B-23B7-E641-A190-61CA684B2946}" srcOrd="1" destOrd="0" presId="urn:microsoft.com/office/officeart/2009/3/layout/HorizontalOrganizationChart"/>
    <dgm:cxn modelId="{A6EF21F9-F745-0344-A5F7-D56ED693EBAA}" type="presParOf" srcId="{A58C390B-23B7-E641-A190-61CA684B2946}" destId="{7962CAF8-E475-2944-81A5-E668F795D11E}" srcOrd="0" destOrd="0" presId="urn:microsoft.com/office/officeart/2009/3/layout/HorizontalOrganizationChart"/>
    <dgm:cxn modelId="{AF1B2C89-60E8-564A-8D44-79C2F39F0B3A}" type="presParOf" srcId="{A58C390B-23B7-E641-A190-61CA684B2946}" destId="{CF31754E-4D55-0740-B438-BB5BEC79A3E9}" srcOrd="1" destOrd="0" presId="urn:microsoft.com/office/officeart/2009/3/layout/HorizontalOrganizationChart"/>
    <dgm:cxn modelId="{4934DE8B-9CB1-AB48-8F53-32714787EB5A}" type="presParOf" srcId="{CF31754E-4D55-0740-B438-BB5BEC79A3E9}" destId="{2262C572-5E82-F04B-A7FF-96892E0935EB}" srcOrd="0" destOrd="0" presId="urn:microsoft.com/office/officeart/2009/3/layout/HorizontalOrganizationChart"/>
    <dgm:cxn modelId="{631830EA-BEE4-5C43-B5AA-319994742454}" type="presParOf" srcId="{2262C572-5E82-F04B-A7FF-96892E0935EB}" destId="{2084C0C2-1681-4041-8EBB-62785D095E41}" srcOrd="0" destOrd="0" presId="urn:microsoft.com/office/officeart/2009/3/layout/HorizontalOrganizationChart"/>
    <dgm:cxn modelId="{2E64CDF1-46CE-0140-9185-1F5BAAF241C7}" type="presParOf" srcId="{2262C572-5E82-F04B-A7FF-96892E0935EB}" destId="{E1C05262-1DC3-DF46-AEDC-EBC4B0BA6C7B}" srcOrd="1" destOrd="0" presId="urn:microsoft.com/office/officeart/2009/3/layout/HorizontalOrganizationChart"/>
    <dgm:cxn modelId="{A00C0637-B49B-DB4B-B83B-908D70EFA133}" type="presParOf" srcId="{CF31754E-4D55-0740-B438-BB5BEC79A3E9}" destId="{FBF80176-00BD-7345-B69C-1F652BD46B5A}" srcOrd="1" destOrd="0" presId="urn:microsoft.com/office/officeart/2009/3/layout/HorizontalOrganizationChart"/>
    <dgm:cxn modelId="{207EDD7A-5577-6942-94B6-A0619BF17EE0}" type="presParOf" srcId="{CF31754E-4D55-0740-B438-BB5BEC79A3E9}" destId="{9933E873-A617-9A4F-BA32-603B3261FF49}" srcOrd="2" destOrd="0" presId="urn:microsoft.com/office/officeart/2009/3/layout/HorizontalOrganizationChart"/>
    <dgm:cxn modelId="{4AE7093F-A2DD-254E-880E-8C183B0140B1}" type="presParOf" srcId="{A58C390B-23B7-E641-A190-61CA684B2946}" destId="{DA41D638-9024-7B46-B723-4B78845476C0}" srcOrd="2" destOrd="0" presId="urn:microsoft.com/office/officeart/2009/3/layout/HorizontalOrganizationChart"/>
    <dgm:cxn modelId="{CC0DD15F-C413-D440-B1A4-4123E7DF7084}" type="presParOf" srcId="{A58C390B-23B7-E641-A190-61CA684B2946}" destId="{11E29A75-3ECF-5A4A-9496-E96BB55C8AA4}" srcOrd="3" destOrd="0" presId="urn:microsoft.com/office/officeart/2009/3/layout/HorizontalOrganizationChart"/>
    <dgm:cxn modelId="{B8FBA422-A8EC-3547-840C-B53F1DEDCC52}" type="presParOf" srcId="{11E29A75-3ECF-5A4A-9496-E96BB55C8AA4}" destId="{1FE76B2F-F8F3-5E47-81D5-7887B308F25C}" srcOrd="0" destOrd="0" presId="urn:microsoft.com/office/officeart/2009/3/layout/HorizontalOrganizationChart"/>
    <dgm:cxn modelId="{67185DDF-C92E-1F47-950F-CA8A3B3E27F0}" type="presParOf" srcId="{1FE76B2F-F8F3-5E47-81D5-7887B308F25C}" destId="{588FEF5E-8F14-8044-9F5B-80CF98C0FC68}" srcOrd="0" destOrd="0" presId="urn:microsoft.com/office/officeart/2009/3/layout/HorizontalOrganizationChart"/>
    <dgm:cxn modelId="{57037572-8314-AB45-AB30-A53A1F9446C1}" type="presParOf" srcId="{1FE76B2F-F8F3-5E47-81D5-7887B308F25C}" destId="{9414DCA9-B812-C043-87A1-89BB52FACDE7}" srcOrd="1" destOrd="0" presId="urn:microsoft.com/office/officeart/2009/3/layout/HorizontalOrganizationChart"/>
    <dgm:cxn modelId="{14488F08-98AD-B949-A9A7-C82205D9CD12}" type="presParOf" srcId="{11E29A75-3ECF-5A4A-9496-E96BB55C8AA4}" destId="{83441498-F0EF-3E46-918A-BFC3269DD53E}" srcOrd="1" destOrd="0" presId="urn:microsoft.com/office/officeart/2009/3/layout/HorizontalOrganizationChart"/>
    <dgm:cxn modelId="{B1CD116D-F5F6-D24F-BD8A-43C01569D067}" type="presParOf" srcId="{11E29A75-3ECF-5A4A-9496-E96BB55C8AA4}" destId="{60933105-2F6C-9641-B82B-72EDC37D9285}" srcOrd="2" destOrd="0" presId="urn:microsoft.com/office/officeart/2009/3/layout/HorizontalOrganizationChart"/>
    <dgm:cxn modelId="{363F28D4-7231-2B4D-A2D4-DF884D87A247}" type="presParOf" srcId="{D05CE7E3-DC75-3047-B3EC-3524B5444B45}" destId="{FA519A2E-239C-D842-8923-92793EE10ADD}" srcOrd="2" destOrd="0" presId="urn:microsoft.com/office/officeart/2009/3/layout/HorizontalOrganizationChart"/>
    <dgm:cxn modelId="{A6C1A7DB-D9D8-7F44-82ED-C0149387DE66}" type="presParOf" srcId="{34739688-7C9B-C04B-A4C9-27A0C19B6210}" destId="{51E96307-8128-B548-8F5B-B7F8668EE51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1200">
              <a:latin typeface="Microsoft YaHei" charset="-122"/>
              <a:ea typeface="Microsoft YaHei" charset="-122"/>
              <a:cs typeface="Microsoft YaHei" charset="-122"/>
            </a:rPr>
            <a:t>2.</a:t>
          </a:r>
          <a:r>
            <a:rPr lang="zh-CN" altLang="en-US" sz="1200">
              <a:latin typeface="Microsoft YaHei" charset="-122"/>
              <a:ea typeface="Microsoft YaHei" charset="-122"/>
              <a:cs typeface="Microsoft YaHei" charset="-122"/>
            </a:rPr>
            <a:t>资本主义经济制度的</a:t>
          </a:r>
        </a:p>
        <a:p>
          <a:r>
            <a:rPr lang="zh-CN" altLang="en-US" sz="1200">
              <a:latin typeface="Microsoft YaHei" charset="-122"/>
              <a:ea typeface="Microsoft YaHei" charset="-122"/>
              <a:cs typeface="Microsoft YaHei" charset="-122"/>
            </a:rPr>
            <a:t>本质特征</a:t>
          </a:r>
          <a:endParaRPr lang="zh-CN" altLang="en-US" sz="1200" dirty="0">
            <a:latin typeface="Microsoft YaHei" charset="-122"/>
            <a:ea typeface="Microsoft YaHei" charset="-122"/>
            <a:cs typeface="Microsoft YaHei"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Microsoft YaHei" charset="-122"/>
              <a:ea typeface="Microsoft YaHei" charset="-122"/>
              <a:cs typeface="Microsoft YaHei" charset="-122"/>
            </a:rPr>
            <a:t>结果</a:t>
          </a:r>
          <a:endParaRPr lang="zh-CN" altLang="en-US" sz="2000" dirty="0">
            <a:latin typeface="Microsoft YaHei" charset="-122"/>
            <a:ea typeface="Microsoft YaHei" charset="-122"/>
            <a:cs typeface="Microsoft YaHei"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C0B17E2B-28D9-7E4C-AD49-C97C2A097948}" type="presOf" srcId="{855A5665-261D-D44E-BCBA-93CF7066AD80}" destId="{1DF27462-E06A-4B40-A09D-5202EEE6A6A3}" srcOrd="0"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A99DE84A-AB1B-CD48-9D5E-EF6432AC8543}" type="presOf" srcId="{62124246-4638-2C45-B3B1-9C43DE0C51BC}" destId="{07C93DC0-A1B7-E746-A1FB-7C8824D8B034}" srcOrd="1" destOrd="0" presId="urn:microsoft.com/office/officeart/2009/3/layout/HorizontalOrganizationChart"/>
    <dgm:cxn modelId="{D52C944E-D43B-9143-AD31-0DC47DCB2DB6}" type="presOf" srcId="{0B427950-C7AD-B649-BB45-B51B2BE0505A}" destId="{710A4482-DD73-7A47-B902-E8D86654AEEA}" srcOrd="0" destOrd="0" presId="urn:microsoft.com/office/officeart/2009/3/layout/HorizontalOrganizationChart"/>
    <dgm:cxn modelId="{0682FD5E-86FF-5145-B90C-6784FFEAB333}" type="presOf" srcId="{62124246-4638-2C45-B3B1-9C43DE0C51BC}" destId="{EBA94B06-172D-A641-B895-CE5041C13DE1}" srcOrd="0" destOrd="0" presId="urn:microsoft.com/office/officeart/2009/3/layout/HorizontalOrganizationChart"/>
    <dgm:cxn modelId="{518E426C-4D4D-7C42-90D3-D833436C8480}" type="presOf" srcId="{13FE3346-CC99-AE4D-A294-8E530C209A2F}" destId="{F294AF9B-D5CD-734E-B22D-F73999ECB74E}" srcOrd="1" destOrd="0" presId="urn:microsoft.com/office/officeart/2009/3/layout/HorizontalOrganizationChart"/>
    <dgm:cxn modelId="{50128C6C-D591-8741-996C-88E45F331415}" type="presOf" srcId="{A08CF87E-4080-0940-9BC9-D03861F81051}" destId="{7B313AFC-E6CB-5F48-8952-410D0FA1A9D0}" srcOrd="0" destOrd="0" presId="urn:microsoft.com/office/officeart/2009/3/layout/HorizontalOrganizationChart"/>
    <dgm:cxn modelId="{0008DA71-F130-A24C-BA8C-761FA4D280E8}" type="presOf" srcId="{38B77197-1B4E-5D40-8F99-35EBA9F58350}" destId="{A94329DC-679F-0246-8882-2A17F433B4E4}" srcOrd="0" destOrd="0" presId="urn:microsoft.com/office/officeart/2009/3/layout/HorizontalOrganizationChart"/>
    <dgm:cxn modelId="{ACDD348E-3850-294E-A6DB-9BEB9FC21254}" type="presOf" srcId="{38B77197-1B4E-5D40-8F99-35EBA9F58350}" destId="{E3D8F3B7-EDFD-A447-87D4-5D0C65F3E8EB}" srcOrd="1" destOrd="0" presId="urn:microsoft.com/office/officeart/2009/3/layout/HorizontalOrganizationChart"/>
    <dgm:cxn modelId="{8811C6AB-CB0A-D84B-B63D-A65A99628998}" type="presOf" srcId="{39CD5C10-A952-7B49-BF2D-94DAC5CC0245}" destId="{DE4230A8-CD7C-6A42-9D56-166D00C84A02}" srcOrd="1" destOrd="0" presId="urn:microsoft.com/office/officeart/2009/3/layout/HorizontalOrganizationChart"/>
    <dgm:cxn modelId="{BC2401B0-4C19-F64D-86D6-2BBA797FB614}" type="presOf" srcId="{13FE3346-CC99-AE4D-A294-8E530C209A2F}" destId="{8B7FDCD3-9C17-7D43-9E36-1F184B8E7A68}" srcOrd="0" destOrd="0" presId="urn:microsoft.com/office/officeart/2009/3/layout/HorizontalOrganizationChart"/>
    <dgm:cxn modelId="{019371B1-CD35-E440-B89C-FB7BB13D458C}" type="presOf" srcId="{4337126B-AA07-5F40-8295-E222A0F57DC3}" destId="{2583C949-48DB-6C46-9BD1-09A95083A7A6}" srcOrd="0"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50A7BCC4-5832-434F-9E65-A91AB724789B}" type="presOf" srcId="{39CD5C10-A952-7B49-BF2D-94DAC5CC0245}" destId="{16A96853-E331-7244-B182-F7397BF6BB4D}" srcOrd="0" destOrd="0" presId="urn:microsoft.com/office/officeart/2009/3/layout/HorizontalOrganizationChart"/>
    <dgm:cxn modelId="{0EB180C9-1F97-E34D-907B-293298076050}" srcId="{62124246-4638-2C45-B3B1-9C43DE0C51BC}" destId="{38B77197-1B4E-5D40-8F99-35EBA9F58350}" srcOrd="2" destOrd="0" parTransId="{855A5665-261D-D44E-BCBA-93CF7066AD80}" sibTransId="{1A149592-41BB-0E43-A0C8-44FCA74F116B}"/>
    <dgm:cxn modelId="{3ABA92EF-66CC-7441-9577-0DC38211A3F2}" srcId="{62124246-4638-2C45-B3B1-9C43DE0C51BC}" destId="{39CD5C10-A952-7B49-BF2D-94DAC5CC0245}" srcOrd="1" destOrd="0" parTransId="{4337126B-AA07-5F40-8295-E222A0F57DC3}" sibTransId="{FFECB543-CCDE-D44D-A539-085B1FE5B905}"/>
    <dgm:cxn modelId="{B03EF7D7-567A-D646-84D7-76D951FF2D27}" type="presParOf" srcId="{7B313AFC-E6CB-5F48-8952-410D0FA1A9D0}" destId="{0AB3AFFA-7A36-744F-A3EB-45E409B9E36A}" srcOrd="0" destOrd="0" presId="urn:microsoft.com/office/officeart/2009/3/layout/HorizontalOrganizationChart"/>
    <dgm:cxn modelId="{AD59C2E6-11FC-8844-B74E-B9DD588988AD}" type="presParOf" srcId="{0AB3AFFA-7A36-744F-A3EB-45E409B9E36A}" destId="{56FDB728-6DE4-454F-A568-8F9A7F1D0AA0}" srcOrd="0" destOrd="0" presId="urn:microsoft.com/office/officeart/2009/3/layout/HorizontalOrganizationChart"/>
    <dgm:cxn modelId="{8D069D3C-AAC3-5245-84AC-DB96B400E799}" type="presParOf" srcId="{56FDB728-6DE4-454F-A568-8F9A7F1D0AA0}" destId="{EBA94B06-172D-A641-B895-CE5041C13DE1}" srcOrd="0" destOrd="0" presId="urn:microsoft.com/office/officeart/2009/3/layout/HorizontalOrganizationChart"/>
    <dgm:cxn modelId="{4C8E8C74-BDF1-5949-AFF1-714670AD439E}" type="presParOf" srcId="{56FDB728-6DE4-454F-A568-8F9A7F1D0AA0}" destId="{07C93DC0-A1B7-E746-A1FB-7C8824D8B034}" srcOrd="1" destOrd="0" presId="urn:microsoft.com/office/officeart/2009/3/layout/HorizontalOrganizationChart"/>
    <dgm:cxn modelId="{B07C27AA-4605-FF4B-BA99-967B123F48E8}" type="presParOf" srcId="{0AB3AFFA-7A36-744F-A3EB-45E409B9E36A}" destId="{1ED75843-4DE1-514E-9AD4-DFC9BDBA429F}" srcOrd="1" destOrd="0" presId="urn:microsoft.com/office/officeart/2009/3/layout/HorizontalOrganizationChart"/>
    <dgm:cxn modelId="{535A534E-9F85-9846-9716-70DEB71E4F90}" type="presParOf" srcId="{1ED75843-4DE1-514E-9AD4-DFC9BDBA429F}" destId="{710A4482-DD73-7A47-B902-E8D86654AEEA}" srcOrd="0" destOrd="0" presId="urn:microsoft.com/office/officeart/2009/3/layout/HorizontalOrganizationChart"/>
    <dgm:cxn modelId="{C1754D54-4918-3049-AB46-20ED37FD00FE}" type="presParOf" srcId="{1ED75843-4DE1-514E-9AD4-DFC9BDBA429F}" destId="{31DEE7A0-E0A3-A045-81CC-8E1B04F213E5}" srcOrd="1" destOrd="0" presId="urn:microsoft.com/office/officeart/2009/3/layout/HorizontalOrganizationChart"/>
    <dgm:cxn modelId="{D0745E6E-10C4-C04F-A9AC-F5F323C5079F}" type="presParOf" srcId="{31DEE7A0-E0A3-A045-81CC-8E1B04F213E5}" destId="{FFB0C3D1-5B75-C348-AE5C-39AFAF8FAD8E}" srcOrd="0" destOrd="0" presId="urn:microsoft.com/office/officeart/2009/3/layout/HorizontalOrganizationChart"/>
    <dgm:cxn modelId="{393C4B5B-0966-894A-A779-E8387565D4C8}" type="presParOf" srcId="{FFB0C3D1-5B75-C348-AE5C-39AFAF8FAD8E}" destId="{8B7FDCD3-9C17-7D43-9E36-1F184B8E7A68}" srcOrd="0" destOrd="0" presId="urn:microsoft.com/office/officeart/2009/3/layout/HorizontalOrganizationChart"/>
    <dgm:cxn modelId="{197F542A-5F1B-8C4C-AA60-C1BDF292D219}" type="presParOf" srcId="{FFB0C3D1-5B75-C348-AE5C-39AFAF8FAD8E}" destId="{F294AF9B-D5CD-734E-B22D-F73999ECB74E}" srcOrd="1" destOrd="0" presId="urn:microsoft.com/office/officeart/2009/3/layout/HorizontalOrganizationChart"/>
    <dgm:cxn modelId="{51359F08-CE5F-744B-A330-1C3EDD744315}" type="presParOf" srcId="{31DEE7A0-E0A3-A045-81CC-8E1B04F213E5}" destId="{1A84BD5A-18EF-804E-8582-A4617F02FD36}" srcOrd="1" destOrd="0" presId="urn:microsoft.com/office/officeart/2009/3/layout/HorizontalOrganizationChart"/>
    <dgm:cxn modelId="{54D218EA-7E6F-B147-9107-7BEEFB25BB36}" type="presParOf" srcId="{31DEE7A0-E0A3-A045-81CC-8E1B04F213E5}" destId="{FCB28BF2-20CA-814F-AFE1-54091D28DEFE}" srcOrd="2" destOrd="0" presId="urn:microsoft.com/office/officeart/2009/3/layout/HorizontalOrganizationChart"/>
    <dgm:cxn modelId="{8E81B0CF-6E1A-824F-B8D3-D031B69BECBC}" type="presParOf" srcId="{1ED75843-4DE1-514E-9AD4-DFC9BDBA429F}" destId="{2583C949-48DB-6C46-9BD1-09A95083A7A6}" srcOrd="2" destOrd="0" presId="urn:microsoft.com/office/officeart/2009/3/layout/HorizontalOrganizationChart"/>
    <dgm:cxn modelId="{DFCBD5DA-1558-6041-8857-47DE4FE10734}" type="presParOf" srcId="{1ED75843-4DE1-514E-9AD4-DFC9BDBA429F}" destId="{E5802C78-5763-9145-B23D-8AAF1AE976FD}" srcOrd="3" destOrd="0" presId="urn:microsoft.com/office/officeart/2009/3/layout/HorizontalOrganizationChart"/>
    <dgm:cxn modelId="{248612DB-D7B4-474D-A621-58BB88A58C7F}" type="presParOf" srcId="{E5802C78-5763-9145-B23D-8AAF1AE976FD}" destId="{F7DBED58-1BE8-3B4A-81D5-3D03B560C6E8}" srcOrd="0" destOrd="0" presId="urn:microsoft.com/office/officeart/2009/3/layout/HorizontalOrganizationChart"/>
    <dgm:cxn modelId="{F367C810-940B-4C45-810D-94F4D4F6FC55}" type="presParOf" srcId="{F7DBED58-1BE8-3B4A-81D5-3D03B560C6E8}" destId="{16A96853-E331-7244-B182-F7397BF6BB4D}" srcOrd="0" destOrd="0" presId="urn:microsoft.com/office/officeart/2009/3/layout/HorizontalOrganizationChart"/>
    <dgm:cxn modelId="{B51F7A71-5FB7-7940-BBDA-1FC09BC59ED0}" type="presParOf" srcId="{F7DBED58-1BE8-3B4A-81D5-3D03B560C6E8}" destId="{DE4230A8-CD7C-6A42-9D56-166D00C84A02}" srcOrd="1" destOrd="0" presId="urn:microsoft.com/office/officeart/2009/3/layout/HorizontalOrganizationChart"/>
    <dgm:cxn modelId="{E41B5A19-7C77-C441-A6C5-7D67F6B01C18}" type="presParOf" srcId="{E5802C78-5763-9145-B23D-8AAF1AE976FD}" destId="{AE77A1E8-132B-1341-95C9-6CDC5B204332}" srcOrd="1" destOrd="0" presId="urn:microsoft.com/office/officeart/2009/3/layout/HorizontalOrganizationChart"/>
    <dgm:cxn modelId="{CD18068C-F5E0-1A4D-988B-4B50D9061FFE}" type="presParOf" srcId="{E5802C78-5763-9145-B23D-8AAF1AE976FD}" destId="{1DD82319-7954-874C-8FF0-2B0094DF2E21}" srcOrd="2" destOrd="0" presId="urn:microsoft.com/office/officeart/2009/3/layout/HorizontalOrganizationChart"/>
    <dgm:cxn modelId="{47B3DCA4-7709-FB4C-BBC7-5FA44B81A6CD}" type="presParOf" srcId="{1ED75843-4DE1-514E-9AD4-DFC9BDBA429F}" destId="{1DF27462-E06A-4B40-A09D-5202EEE6A6A3}" srcOrd="4" destOrd="0" presId="urn:microsoft.com/office/officeart/2009/3/layout/HorizontalOrganizationChart"/>
    <dgm:cxn modelId="{33BC14C2-D74D-2C4D-B3E1-97B29073813D}" type="presParOf" srcId="{1ED75843-4DE1-514E-9AD4-DFC9BDBA429F}" destId="{52D8E962-E749-5445-B536-1A1209DF3941}" srcOrd="5" destOrd="0" presId="urn:microsoft.com/office/officeart/2009/3/layout/HorizontalOrganizationChart"/>
    <dgm:cxn modelId="{9C91EF6E-A485-034D-BD73-663CFE61F5D5}" type="presParOf" srcId="{52D8E962-E749-5445-B536-1A1209DF3941}" destId="{ECA465CE-DD40-1B4E-A23B-B670D2A4DA95}" srcOrd="0" destOrd="0" presId="urn:microsoft.com/office/officeart/2009/3/layout/HorizontalOrganizationChart"/>
    <dgm:cxn modelId="{0C9CFB0C-06B0-494A-91FB-0C8662D27319}" type="presParOf" srcId="{ECA465CE-DD40-1B4E-A23B-B670D2A4DA95}" destId="{A94329DC-679F-0246-8882-2A17F433B4E4}" srcOrd="0" destOrd="0" presId="urn:microsoft.com/office/officeart/2009/3/layout/HorizontalOrganizationChart"/>
    <dgm:cxn modelId="{7F47FC02-D44F-2947-8562-3ED4EB39DCD4}" type="presParOf" srcId="{ECA465CE-DD40-1B4E-A23B-B670D2A4DA95}" destId="{E3D8F3B7-EDFD-A447-87D4-5D0C65F3E8EB}" srcOrd="1" destOrd="0" presId="urn:microsoft.com/office/officeart/2009/3/layout/HorizontalOrganizationChart"/>
    <dgm:cxn modelId="{D0F58E70-9BFC-3841-99ED-8E29C51477F4}" type="presParOf" srcId="{52D8E962-E749-5445-B536-1A1209DF3941}" destId="{2508D9AB-4673-7B43-8FF1-D25E31DC7B73}" srcOrd="1" destOrd="0" presId="urn:microsoft.com/office/officeart/2009/3/layout/HorizontalOrganizationChart"/>
    <dgm:cxn modelId="{70727C79-FB75-5540-860C-15A6AA6C2F4E}" type="presParOf" srcId="{52D8E962-E749-5445-B536-1A1209DF3941}" destId="{852E847E-9C0A-A443-AD3B-8E34EDB367C5}" srcOrd="2" destOrd="0" presId="urn:microsoft.com/office/officeart/2009/3/layout/HorizontalOrganizationChart"/>
    <dgm:cxn modelId="{38EEC294-C68E-F540-BA72-C9B5C73DCCA7}"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1200">
              <a:latin typeface="Microsoft YaHei" charset="-122"/>
              <a:ea typeface="Microsoft YaHei" charset="-122"/>
              <a:cs typeface="Microsoft YaHei" charset="-122"/>
            </a:rPr>
            <a:t>2.</a:t>
          </a:r>
          <a:r>
            <a:rPr lang="zh-CN" altLang="en-US" sz="1200">
              <a:latin typeface="Microsoft YaHei" charset="-122"/>
              <a:ea typeface="Microsoft YaHei" charset="-122"/>
              <a:cs typeface="Microsoft YaHei" charset="-122"/>
            </a:rPr>
            <a:t>资本主义经济制度的</a:t>
          </a:r>
        </a:p>
        <a:p>
          <a:r>
            <a:rPr lang="zh-CN" altLang="en-US" sz="1200">
              <a:latin typeface="Microsoft YaHei" charset="-122"/>
              <a:ea typeface="Microsoft YaHei" charset="-122"/>
              <a:cs typeface="Microsoft YaHei" charset="-122"/>
            </a:rPr>
            <a:t>本质特征</a:t>
          </a:r>
          <a:endParaRPr lang="zh-CN" altLang="en-US" sz="1200" dirty="0">
            <a:latin typeface="Microsoft YaHei" charset="-122"/>
            <a:ea typeface="Microsoft YaHei" charset="-122"/>
            <a:cs typeface="Microsoft YaHei"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Microsoft YaHei" charset="-122"/>
              <a:ea typeface="Microsoft YaHei" charset="-122"/>
              <a:cs typeface="Microsoft YaHei" charset="-122"/>
            </a:rPr>
            <a:t>结果</a:t>
          </a:r>
          <a:endParaRPr lang="zh-CN" altLang="en-US" sz="2000" dirty="0">
            <a:latin typeface="Microsoft YaHei" charset="-122"/>
            <a:ea typeface="Microsoft YaHei" charset="-122"/>
            <a:cs typeface="Microsoft YaHei"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97F8E818-B771-4A44-9F14-D4646F7B120D}" type="presOf" srcId="{13FE3346-CC99-AE4D-A294-8E530C209A2F}" destId="{8B7FDCD3-9C17-7D43-9E36-1F184B8E7A68}" srcOrd="0"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BCD72259-DE0B-C943-BE39-573AFE7628B0}" type="presOf" srcId="{62124246-4638-2C45-B3B1-9C43DE0C51BC}" destId="{07C93DC0-A1B7-E746-A1FB-7C8824D8B034}" srcOrd="1" destOrd="0" presId="urn:microsoft.com/office/officeart/2009/3/layout/HorizontalOrganizationChart"/>
    <dgm:cxn modelId="{3F02315C-E320-BE47-B3F6-A4A8D0E02C25}" type="presOf" srcId="{38B77197-1B4E-5D40-8F99-35EBA9F58350}" destId="{A94329DC-679F-0246-8882-2A17F433B4E4}" srcOrd="0" destOrd="0" presId="urn:microsoft.com/office/officeart/2009/3/layout/HorizontalOrganizationChart"/>
    <dgm:cxn modelId="{ACA3E977-BAC7-5444-BEF7-F6788EB53D6F}" type="presOf" srcId="{855A5665-261D-D44E-BCBA-93CF7066AD80}" destId="{1DF27462-E06A-4B40-A09D-5202EEE6A6A3}" srcOrd="0" destOrd="0" presId="urn:microsoft.com/office/officeart/2009/3/layout/HorizontalOrganizationChart"/>
    <dgm:cxn modelId="{F9641E7B-6D51-914C-99AD-CC881EF03B6E}" type="presOf" srcId="{62124246-4638-2C45-B3B1-9C43DE0C51BC}" destId="{EBA94B06-172D-A641-B895-CE5041C13DE1}" srcOrd="0" destOrd="0" presId="urn:microsoft.com/office/officeart/2009/3/layout/HorizontalOrganizationChart"/>
    <dgm:cxn modelId="{8DDDAA96-FCBF-2F47-B956-91703282512E}" type="presOf" srcId="{A08CF87E-4080-0940-9BC9-D03861F81051}" destId="{7B313AFC-E6CB-5F48-8952-410D0FA1A9D0}" srcOrd="0" destOrd="0" presId="urn:microsoft.com/office/officeart/2009/3/layout/HorizontalOrganizationChart"/>
    <dgm:cxn modelId="{9C5ADD99-D124-A34E-9A01-A89D213A4D96}" type="presOf" srcId="{0B427950-C7AD-B649-BB45-B51B2BE0505A}" destId="{710A4482-DD73-7A47-B902-E8D86654AEEA}" srcOrd="0"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C88467C7-D41E-8648-9711-4A5F3175450A}" type="presOf" srcId="{39CD5C10-A952-7B49-BF2D-94DAC5CC0245}" destId="{DE4230A8-CD7C-6A42-9D56-166D00C84A02}" srcOrd="1" destOrd="0" presId="urn:microsoft.com/office/officeart/2009/3/layout/HorizontalOrganizationChart"/>
    <dgm:cxn modelId="{127C69C7-D68E-A249-9CED-64511725B1BC}" type="presOf" srcId="{4337126B-AA07-5F40-8295-E222A0F57DC3}" destId="{2583C949-48DB-6C46-9BD1-09A95083A7A6}" srcOrd="0" destOrd="0" presId="urn:microsoft.com/office/officeart/2009/3/layout/HorizontalOrganizationChart"/>
    <dgm:cxn modelId="{0EB180C9-1F97-E34D-907B-293298076050}" srcId="{62124246-4638-2C45-B3B1-9C43DE0C51BC}" destId="{38B77197-1B4E-5D40-8F99-35EBA9F58350}" srcOrd="2" destOrd="0" parTransId="{855A5665-261D-D44E-BCBA-93CF7066AD80}" sibTransId="{1A149592-41BB-0E43-A0C8-44FCA74F116B}"/>
    <dgm:cxn modelId="{35366CD5-3EEC-9642-BA8C-6E7B57DD427D}" type="presOf" srcId="{38B77197-1B4E-5D40-8F99-35EBA9F58350}" destId="{E3D8F3B7-EDFD-A447-87D4-5D0C65F3E8EB}" srcOrd="1"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51B692F1-E8FD-B043-830A-896262EDAFC4}" type="presOf" srcId="{13FE3346-CC99-AE4D-A294-8E530C209A2F}" destId="{F294AF9B-D5CD-734E-B22D-F73999ECB74E}" srcOrd="1" destOrd="0" presId="urn:microsoft.com/office/officeart/2009/3/layout/HorizontalOrganizationChart"/>
    <dgm:cxn modelId="{8C058BFB-98A1-D24E-9634-67571CEF51E2}" type="presOf" srcId="{39CD5C10-A952-7B49-BF2D-94DAC5CC0245}" destId="{16A96853-E331-7244-B182-F7397BF6BB4D}" srcOrd="0" destOrd="0" presId="urn:microsoft.com/office/officeart/2009/3/layout/HorizontalOrganizationChart"/>
    <dgm:cxn modelId="{EF291FE0-CF18-FA4F-94E3-6A28CCCE6DE2}" type="presParOf" srcId="{7B313AFC-E6CB-5F48-8952-410D0FA1A9D0}" destId="{0AB3AFFA-7A36-744F-A3EB-45E409B9E36A}" srcOrd="0" destOrd="0" presId="urn:microsoft.com/office/officeart/2009/3/layout/HorizontalOrganizationChart"/>
    <dgm:cxn modelId="{E8649DF2-5336-824C-9EA7-652027342082}" type="presParOf" srcId="{0AB3AFFA-7A36-744F-A3EB-45E409B9E36A}" destId="{56FDB728-6DE4-454F-A568-8F9A7F1D0AA0}" srcOrd="0" destOrd="0" presId="urn:microsoft.com/office/officeart/2009/3/layout/HorizontalOrganizationChart"/>
    <dgm:cxn modelId="{FC4EB3F8-23E7-4B46-9555-EC0FE46C593C}" type="presParOf" srcId="{56FDB728-6DE4-454F-A568-8F9A7F1D0AA0}" destId="{EBA94B06-172D-A641-B895-CE5041C13DE1}" srcOrd="0" destOrd="0" presId="urn:microsoft.com/office/officeart/2009/3/layout/HorizontalOrganizationChart"/>
    <dgm:cxn modelId="{81163469-103E-8F40-B970-F24FB0079AB7}" type="presParOf" srcId="{56FDB728-6DE4-454F-A568-8F9A7F1D0AA0}" destId="{07C93DC0-A1B7-E746-A1FB-7C8824D8B034}" srcOrd="1" destOrd="0" presId="urn:microsoft.com/office/officeart/2009/3/layout/HorizontalOrganizationChart"/>
    <dgm:cxn modelId="{9730AC26-43BE-404E-9B63-CAAA2CC93F5E}" type="presParOf" srcId="{0AB3AFFA-7A36-744F-A3EB-45E409B9E36A}" destId="{1ED75843-4DE1-514E-9AD4-DFC9BDBA429F}" srcOrd="1" destOrd="0" presId="urn:microsoft.com/office/officeart/2009/3/layout/HorizontalOrganizationChart"/>
    <dgm:cxn modelId="{9360C7CD-A67E-484E-9C57-15D13B8A06D8}" type="presParOf" srcId="{1ED75843-4DE1-514E-9AD4-DFC9BDBA429F}" destId="{710A4482-DD73-7A47-B902-E8D86654AEEA}" srcOrd="0" destOrd="0" presId="urn:microsoft.com/office/officeart/2009/3/layout/HorizontalOrganizationChart"/>
    <dgm:cxn modelId="{E9D4ABDF-A9E4-9C46-943B-47A818714BD6}" type="presParOf" srcId="{1ED75843-4DE1-514E-9AD4-DFC9BDBA429F}" destId="{31DEE7A0-E0A3-A045-81CC-8E1B04F213E5}" srcOrd="1" destOrd="0" presId="urn:microsoft.com/office/officeart/2009/3/layout/HorizontalOrganizationChart"/>
    <dgm:cxn modelId="{BC21D0D5-E80A-D845-A436-CE2B86B86FF8}" type="presParOf" srcId="{31DEE7A0-E0A3-A045-81CC-8E1B04F213E5}" destId="{FFB0C3D1-5B75-C348-AE5C-39AFAF8FAD8E}" srcOrd="0" destOrd="0" presId="urn:microsoft.com/office/officeart/2009/3/layout/HorizontalOrganizationChart"/>
    <dgm:cxn modelId="{2DAF34D9-A750-A740-9005-B2AB8F0C8297}" type="presParOf" srcId="{FFB0C3D1-5B75-C348-AE5C-39AFAF8FAD8E}" destId="{8B7FDCD3-9C17-7D43-9E36-1F184B8E7A68}" srcOrd="0" destOrd="0" presId="urn:microsoft.com/office/officeart/2009/3/layout/HorizontalOrganizationChart"/>
    <dgm:cxn modelId="{7E76191E-2B86-0B41-8B13-31623FE92D37}" type="presParOf" srcId="{FFB0C3D1-5B75-C348-AE5C-39AFAF8FAD8E}" destId="{F294AF9B-D5CD-734E-B22D-F73999ECB74E}" srcOrd="1" destOrd="0" presId="urn:microsoft.com/office/officeart/2009/3/layout/HorizontalOrganizationChart"/>
    <dgm:cxn modelId="{BD7BFA7F-1EC5-8C49-AB63-E0B9B2B4E19E}" type="presParOf" srcId="{31DEE7A0-E0A3-A045-81CC-8E1B04F213E5}" destId="{1A84BD5A-18EF-804E-8582-A4617F02FD36}" srcOrd="1" destOrd="0" presId="urn:microsoft.com/office/officeart/2009/3/layout/HorizontalOrganizationChart"/>
    <dgm:cxn modelId="{02BF4086-00C9-2946-B30A-E7C1069B084D}" type="presParOf" srcId="{31DEE7A0-E0A3-A045-81CC-8E1B04F213E5}" destId="{FCB28BF2-20CA-814F-AFE1-54091D28DEFE}" srcOrd="2" destOrd="0" presId="urn:microsoft.com/office/officeart/2009/3/layout/HorizontalOrganizationChart"/>
    <dgm:cxn modelId="{7FD0367F-49B1-CE49-80C6-58C6F39A6987}" type="presParOf" srcId="{1ED75843-4DE1-514E-9AD4-DFC9BDBA429F}" destId="{2583C949-48DB-6C46-9BD1-09A95083A7A6}" srcOrd="2" destOrd="0" presId="urn:microsoft.com/office/officeart/2009/3/layout/HorizontalOrganizationChart"/>
    <dgm:cxn modelId="{EF036836-36D2-6140-8E09-479009672E53}" type="presParOf" srcId="{1ED75843-4DE1-514E-9AD4-DFC9BDBA429F}" destId="{E5802C78-5763-9145-B23D-8AAF1AE976FD}" srcOrd="3" destOrd="0" presId="urn:microsoft.com/office/officeart/2009/3/layout/HorizontalOrganizationChart"/>
    <dgm:cxn modelId="{ADC0DDC0-F2B5-6A45-B188-BF0FBA9D4E45}" type="presParOf" srcId="{E5802C78-5763-9145-B23D-8AAF1AE976FD}" destId="{F7DBED58-1BE8-3B4A-81D5-3D03B560C6E8}" srcOrd="0" destOrd="0" presId="urn:microsoft.com/office/officeart/2009/3/layout/HorizontalOrganizationChart"/>
    <dgm:cxn modelId="{973B980F-B97F-204E-AB4F-6A31BB75710B}" type="presParOf" srcId="{F7DBED58-1BE8-3B4A-81D5-3D03B560C6E8}" destId="{16A96853-E331-7244-B182-F7397BF6BB4D}" srcOrd="0" destOrd="0" presId="urn:microsoft.com/office/officeart/2009/3/layout/HorizontalOrganizationChart"/>
    <dgm:cxn modelId="{0E402DCE-B8EE-1B41-9E30-37ED93A2D2EC}" type="presParOf" srcId="{F7DBED58-1BE8-3B4A-81D5-3D03B560C6E8}" destId="{DE4230A8-CD7C-6A42-9D56-166D00C84A02}" srcOrd="1" destOrd="0" presId="urn:microsoft.com/office/officeart/2009/3/layout/HorizontalOrganizationChart"/>
    <dgm:cxn modelId="{57A38BF1-7D71-B049-A804-11AF90ACFF92}" type="presParOf" srcId="{E5802C78-5763-9145-B23D-8AAF1AE976FD}" destId="{AE77A1E8-132B-1341-95C9-6CDC5B204332}" srcOrd="1" destOrd="0" presId="urn:microsoft.com/office/officeart/2009/3/layout/HorizontalOrganizationChart"/>
    <dgm:cxn modelId="{7C2E0021-2A05-EB47-B650-441AA171A7FB}" type="presParOf" srcId="{E5802C78-5763-9145-B23D-8AAF1AE976FD}" destId="{1DD82319-7954-874C-8FF0-2B0094DF2E21}" srcOrd="2" destOrd="0" presId="urn:microsoft.com/office/officeart/2009/3/layout/HorizontalOrganizationChart"/>
    <dgm:cxn modelId="{F6129B54-B136-754E-BD5A-40000E014171}" type="presParOf" srcId="{1ED75843-4DE1-514E-9AD4-DFC9BDBA429F}" destId="{1DF27462-E06A-4B40-A09D-5202EEE6A6A3}" srcOrd="4" destOrd="0" presId="urn:microsoft.com/office/officeart/2009/3/layout/HorizontalOrganizationChart"/>
    <dgm:cxn modelId="{3521FA45-226D-5E4B-AA49-95B38EA7C0D9}" type="presParOf" srcId="{1ED75843-4DE1-514E-9AD4-DFC9BDBA429F}" destId="{52D8E962-E749-5445-B536-1A1209DF3941}" srcOrd="5" destOrd="0" presId="urn:microsoft.com/office/officeart/2009/3/layout/HorizontalOrganizationChart"/>
    <dgm:cxn modelId="{1203A750-0C08-CA41-9F75-7DFCF34A808A}" type="presParOf" srcId="{52D8E962-E749-5445-B536-1A1209DF3941}" destId="{ECA465CE-DD40-1B4E-A23B-B670D2A4DA95}" srcOrd="0" destOrd="0" presId="urn:microsoft.com/office/officeart/2009/3/layout/HorizontalOrganizationChart"/>
    <dgm:cxn modelId="{5E1CD32C-9AE4-E747-8D62-AC380A9071C2}" type="presParOf" srcId="{ECA465CE-DD40-1B4E-A23B-B670D2A4DA95}" destId="{A94329DC-679F-0246-8882-2A17F433B4E4}" srcOrd="0" destOrd="0" presId="urn:microsoft.com/office/officeart/2009/3/layout/HorizontalOrganizationChart"/>
    <dgm:cxn modelId="{C4069E8A-017A-BF41-9E44-AEB8A77B0F12}" type="presParOf" srcId="{ECA465CE-DD40-1B4E-A23B-B670D2A4DA95}" destId="{E3D8F3B7-EDFD-A447-87D4-5D0C65F3E8EB}" srcOrd="1" destOrd="0" presId="urn:microsoft.com/office/officeart/2009/3/layout/HorizontalOrganizationChart"/>
    <dgm:cxn modelId="{FE163776-95EB-A04A-BDF4-E4DD8CCCB4AB}" type="presParOf" srcId="{52D8E962-E749-5445-B536-1A1209DF3941}" destId="{2508D9AB-4673-7B43-8FF1-D25E31DC7B73}" srcOrd="1" destOrd="0" presId="urn:microsoft.com/office/officeart/2009/3/layout/HorizontalOrganizationChart"/>
    <dgm:cxn modelId="{49B8B864-04D4-3344-9318-30068C4CBBF8}" type="presParOf" srcId="{52D8E962-E749-5445-B536-1A1209DF3941}" destId="{852E847E-9C0A-A443-AD3B-8E34EDB367C5}" srcOrd="2" destOrd="0" presId="urn:microsoft.com/office/officeart/2009/3/layout/HorizontalOrganizationChart"/>
    <dgm:cxn modelId="{7A5A7101-5782-0E4A-9FF9-12A188196F06}"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1200">
              <a:latin typeface="Microsoft YaHei" charset="-122"/>
              <a:ea typeface="Microsoft YaHei" charset="-122"/>
              <a:cs typeface="Microsoft YaHei" charset="-122"/>
            </a:rPr>
            <a:t>2.</a:t>
          </a:r>
          <a:r>
            <a:rPr lang="zh-CN" altLang="en-US" sz="1200">
              <a:latin typeface="Microsoft YaHei" charset="-122"/>
              <a:ea typeface="Microsoft YaHei" charset="-122"/>
              <a:cs typeface="Microsoft YaHei" charset="-122"/>
            </a:rPr>
            <a:t>资本主义经济制度的</a:t>
          </a:r>
        </a:p>
        <a:p>
          <a:r>
            <a:rPr lang="zh-CN" altLang="en-US" sz="1200">
              <a:latin typeface="Microsoft YaHei" charset="-122"/>
              <a:ea typeface="Microsoft YaHei" charset="-122"/>
              <a:cs typeface="Microsoft YaHei" charset="-122"/>
            </a:rPr>
            <a:t>本质特征</a:t>
          </a:r>
          <a:endParaRPr lang="zh-CN" altLang="en-US" sz="1200" dirty="0">
            <a:latin typeface="Microsoft YaHei" charset="-122"/>
            <a:ea typeface="Microsoft YaHei" charset="-122"/>
            <a:cs typeface="Microsoft YaHei"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Microsoft YaHei" charset="-122"/>
              <a:ea typeface="Microsoft YaHei" charset="-122"/>
              <a:cs typeface="Microsoft YaHei" charset="-122"/>
            </a:rPr>
            <a:t>结果</a:t>
          </a:r>
          <a:endParaRPr lang="zh-CN" altLang="en-US" sz="2000" dirty="0">
            <a:latin typeface="Microsoft YaHei" charset="-122"/>
            <a:ea typeface="Microsoft YaHei" charset="-122"/>
            <a:cs typeface="Microsoft YaHei"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006FDE37-0647-8841-BAE3-8E86DD467AE9}" srcId="{A08CF87E-4080-0940-9BC9-D03861F81051}" destId="{62124246-4638-2C45-B3B1-9C43DE0C51BC}" srcOrd="0" destOrd="0" parTransId="{098F0EFB-C306-B145-A2F6-8BC7A8BE725C}" sibTransId="{5C17D701-4386-CB4F-9F37-E39ECF899AD0}"/>
    <dgm:cxn modelId="{041BAD45-19E9-9B40-A200-E294B6ADC113}" type="presOf" srcId="{39CD5C10-A952-7B49-BF2D-94DAC5CC0245}" destId="{DE4230A8-CD7C-6A42-9D56-166D00C84A02}" srcOrd="1" destOrd="0" presId="urn:microsoft.com/office/officeart/2009/3/layout/HorizontalOrganizationChart"/>
    <dgm:cxn modelId="{5436D84E-F9CE-C342-B552-A214E29C9BE1}" type="presOf" srcId="{13FE3346-CC99-AE4D-A294-8E530C209A2F}" destId="{F294AF9B-D5CD-734E-B22D-F73999ECB74E}" srcOrd="1" destOrd="0" presId="urn:microsoft.com/office/officeart/2009/3/layout/HorizontalOrganizationChart"/>
    <dgm:cxn modelId="{B2D0CB60-598C-2049-A536-D12A74D52255}" type="presOf" srcId="{A08CF87E-4080-0940-9BC9-D03861F81051}" destId="{7B313AFC-E6CB-5F48-8952-410D0FA1A9D0}" srcOrd="0" destOrd="0" presId="urn:microsoft.com/office/officeart/2009/3/layout/HorizontalOrganizationChart"/>
    <dgm:cxn modelId="{3BE6437A-792C-5F4F-B49F-692561531C5D}" type="presOf" srcId="{4337126B-AA07-5F40-8295-E222A0F57DC3}" destId="{2583C949-48DB-6C46-9BD1-09A95083A7A6}" srcOrd="0" destOrd="0" presId="urn:microsoft.com/office/officeart/2009/3/layout/HorizontalOrganizationChart"/>
    <dgm:cxn modelId="{D4062586-4E40-034E-A08B-A8BB013427B3}" type="presOf" srcId="{13FE3346-CC99-AE4D-A294-8E530C209A2F}" destId="{8B7FDCD3-9C17-7D43-9E36-1F184B8E7A68}" srcOrd="0" destOrd="0" presId="urn:microsoft.com/office/officeart/2009/3/layout/HorizontalOrganizationChart"/>
    <dgm:cxn modelId="{00D81C89-C567-FB42-8563-CC71E1C04557}" type="presOf" srcId="{38B77197-1B4E-5D40-8F99-35EBA9F58350}" destId="{E3D8F3B7-EDFD-A447-87D4-5D0C65F3E8EB}" srcOrd="1" destOrd="0" presId="urn:microsoft.com/office/officeart/2009/3/layout/HorizontalOrganizationChart"/>
    <dgm:cxn modelId="{CEE3B38D-F913-C948-8AD3-84D9B4843D0F}" type="presOf" srcId="{62124246-4638-2C45-B3B1-9C43DE0C51BC}" destId="{07C93DC0-A1B7-E746-A1FB-7C8824D8B034}" srcOrd="1" destOrd="0" presId="urn:microsoft.com/office/officeart/2009/3/layout/HorizontalOrganizationChart"/>
    <dgm:cxn modelId="{A74D6B8F-8659-024C-B6EC-87B063382EEC}" type="presOf" srcId="{0B427950-C7AD-B649-BB45-B51B2BE0505A}" destId="{710A4482-DD73-7A47-B902-E8D86654AEEA}" srcOrd="0" destOrd="0" presId="urn:microsoft.com/office/officeart/2009/3/layout/HorizontalOrganizationChart"/>
    <dgm:cxn modelId="{2D20E4A7-5E2A-774D-8ED9-7AF3AC0A7289}" type="presOf" srcId="{62124246-4638-2C45-B3B1-9C43DE0C51BC}" destId="{EBA94B06-172D-A641-B895-CE5041C13DE1}" srcOrd="0"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0EB180C9-1F97-E34D-907B-293298076050}" srcId="{62124246-4638-2C45-B3B1-9C43DE0C51BC}" destId="{38B77197-1B4E-5D40-8F99-35EBA9F58350}" srcOrd="2" destOrd="0" parTransId="{855A5665-261D-D44E-BCBA-93CF7066AD80}" sibTransId="{1A149592-41BB-0E43-A0C8-44FCA74F116B}"/>
    <dgm:cxn modelId="{775F67CF-427D-304D-9D94-9548AFC7E571}" type="presOf" srcId="{39CD5C10-A952-7B49-BF2D-94DAC5CC0245}" destId="{16A96853-E331-7244-B182-F7397BF6BB4D}" srcOrd="0" destOrd="0" presId="urn:microsoft.com/office/officeart/2009/3/layout/HorizontalOrganizationChart"/>
    <dgm:cxn modelId="{210190DF-36E9-6C40-B23F-5B8175416D72}" type="presOf" srcId="{38B77197-1B4E-5D40-8F99-35EBA9F58350}" destId="{A94329DC-679F-0246-8882-2A17F433B4E4}" srcOrd="0" destOrd="0" presId="urn:microsoft.com/office/officeart/2009/3/layout/HorizontalOrganizationChart"/>
    <dgm:cxn modelId="{49CFACE7-6CB1-5249-9F0E-7422EF12CE24}" type="presOf" srcId="{855A5665-261D-D44E-BCBA-93CF7066AD80}" destId="{1DF27462-E06A-4B40-A09D-5202EEE6A6A3}" srcOrd="0"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8C7EBA1B-CF42-CD40-8E75-74C3A8A86DF3}" type="presParOf" srcId="{7B313AFC-E6CB-5F48-8952-410D0FA1A9D0}" destId="{0AB3AFFA-7A36-744F-A3EB-45E409B9E36A}" srcOrd="0" destOrd="0" presId="urn:microsoft.com/office/officeart/2009/3/layout/HorizontalOrganizationChart"/>
    <dgm:cxn modelId="{AE696BBB-AC7D-5B43-A4DB-6ED75F9C7479}" type="presParOf" srcId="{0AB3AFFA-7A36-744F-A3EB-45E409B9E36A}" destId="{56FDB728-6DE4-454F-A568-8F9A7F1D0AA0}" srcOrd="0" destOrd="0" presId="urn:microsoft.com/office/officeart/2009/3/layout/HorizontalOrganizationChart"/>
    <dgm:cxn modelId="{7FCE7DF5-301E-974D-9113-72D9139B4909}" type="presParOf" srcId="{56FDB728-6DE4-454F-A568-8F9A7F1D0AA0}" destId="{EBA94B06-172D-A641-B895-CE5041C13DE1}" srcOrd="0" destOrd="0" presId="urn:microsoft.com/office/officeart/2009/3/layout/HorizontalOrganizationChart"/>
    <dgm:cxn modelId="{DC7C7853-86AC-6445-AE80-7BC5F41A83C4}" type="presParOf" srcId="{56FDB728-6DE4-454F-A568-8F9A7F1D0AA0}" destId="{07C93DC0-A1B7-E746-A1FB-7C8824D8B034}" srcOrd="1" destOrd="0" presId="urn:microsoft.com/office/officeart/2009/3/layout/HorizontalOrganizationChart"/>
    <dgm:cxn modelId="{A3E53C5A-ABC7-DC4B-B51A-1CB203F8A188}" type="presParOf" srcId="{0AB3AFFA-7A36-744F-A3EB-45E409B9E36A}" destId="{1ED75843-4DE1-514E-9AD4-DFC9BDBA429F}" srcOrd="1" destOrd="0" presId="urn:microsoft.com/office/officeart/2009/3/layout/HorizontalOrganizationChart"/>
    <dgm:cxn modelId="{D5D099F8-801A-8647-9084-F9E16047C19C}" type="presParOf" srcId="{1ED75843-4DE1-514E-9AD4-DFC9BDBA429F}" destId="{710A4482-DD73-7A47-B902-E8D86654AEEA}" srcOrd="0" destOrd="0" presId="urn:microsoft.com/office/officeart/2009/3/layout/HorizontalOrganizationChart"/>
    <dgm:cxn modelId="{EBBF4280-C9B8-D34D-A980-98C63CC8F418}" type="presParOf" srcId="{1ED75843-4DE1-514E-9AD4-DFC9BDBA429F}" destId="{31DEE7A0-E0A3-A045-81CC-8E1B04F213E5}" srcOrd="1" destOrd="0" presId="urn:microsoft.com/office/officeart/2009/3/layout/HorizontalOrganizationChart"/>
    <dgm:cxn modelId="{CD5881D3-33B2-9049-AE07-3815674A6BBD}" type="presParOf" srcId="{31DEE7A0-E0A3-A045-81CC-8E1B04F213E5}" destId="{FFB0C3D1-5B75-C348-AE5C-39AFAF8FAD8E}" srcOrd="0" destOrd="0" presId="urn:microsoft.com/office/officeart/2009/3/layout/HorizontalOrganizationChart"/>
    <dgm:cxn modelId="{5157332E-10D2-5C42-A97B-CBAB1E2DE981}" type="presParOf" srcId="{FFB0C3D1-5B75-C348-AE5C-39AFAF8FAD8E}" destId="{8B7FDCD3-9C17-7D43-9E36-1F184B8E7A68}" srcOrd="0" destOrd="0" presId="urn:microsoft.com/office/officeart/2009/3/layout/HorizontalOrganizationChart"/>
    <dgm:cxn modelId="{38F73C6D-5E06-3641-A3E3-757D4E33F1D6}" type="presParOf" srcId="{FFB0C3D1-5B75-C348-AE5C-39AFAF8FAD8E}" destId="{F294AF9B-D5CD-734E-B22D-F73999ECB74E}" srcOrd="1" destOrd="0" presId="urn:microsoft.com/office/officeart/2009/3/layout/HorizontalOrganizationChart"/>
    <dgm:cxn modelId="{F3D82623-8D7C-994F-AA36-683EF6ED8D2B}" type="presParOf" srcId="{31DEE7A0-E0A3-A045-81CC-8E1B04F213E5}" destId="{1A84BD5A-18EF-804E-8582-A4617F02FD36}" srcOrd="1" destOrd="0" presId="urn:microsoft.com/office/officeart/2009/3/layout/HorizontalOrganizationChart"/>
    <dgm:cxn modelId="{45FACBCE-E628-D84C-9930-BD4937AE86DB}" type="presParOf" srcId="{31DEE7A0-E0A3-A045-81CC-8E1B04F213E5}" destId="{FCB28BF2-20CA-814F-AFE1-54091D28DEFE}" srcOrd="2" destOrd="0" presId="urn:microsoft.com/office/officeart/2009/3/layout/HorizontalOrganizationChart"/>
    <dgm:cxn modelId="{404AA68D-BAE5-754C-9BE1-ED409B93AC4B}" type="presParOf" srcId="{1ED75843-4DE1-514E-9AD4-DFC9BDBA429F}" destId="{2583C949-48DB-6C46-9BD1-09A95083A7A6}" srcOrd="2" destOrd="0" presId="urn:microsoft.com/office/officeart/2009/3/layout/HorizontalOrganizationChart"/>
    <dgm:cxn modelId="{322125B0-92C5-134B-B403-148ED74DB511}" type="presParOf" srcId="{1ED75843-4DE1-514E-9AD4-DFC9BDBA429F}" destId="{E5802C78-5763-9145-B23D-8AAF1AE976FD}" srcOrd="3" destOrd="0" presId="urn:microsoft.com/office/officeart/2009/3/layout/HorizontalOrganizationChart"/>
    <dgm:cxn modelId="{EBECEA4E-3016-F845-95B2-12907D156C52}" type="presParOf" srcId="{E5802C78-5763-9145-B23D-8AAF1AE976FD}" destId="{F7DBED58-1BE8-3B4A-81D5-3D03B560C6E8}" srcOrd="0" destOrd="0" presId="urn:microsoft.com/office/officeart/2009/3/layout/HorizontalOrganizationChart"/>
    <dgm:cxn modelId="{F5B451E0-5F7C-BC49-84D7-C2E9FEAF6465}" type="presParOf" srcId="{F7DBED58-1BE8-3B4A-81D5-3D03B560C6E8}" destId="{16A96853-E331-7244-B182-F7397BF6BB4D}" srcOrd="0" destOrd="0" presId="urn:microsoft.com/office/officeart/2009/3/layout/HorizontalOrganizationChart"/>
    <dgm:cxn modelId="{A20F8FD2-CDAC-DB41-8390-4A9AA00BE39E}" type="presParOf" srcId="{F7DBED58-1BE8-3B4A-81D5-3D03B560C6E8}" destId="{DE4230A8-CD7C-6A42-9D56-166D00C84A02}" srcOrd="1" destOrd="0" presId="urn:microsoft.com/office/officeart/2009/3/layout/HorizontalOrganizationChart"/>
    <dgm:cxn modelId="{EF3E28A6-BFE0-AF41-8433-5CF4F433555D}" type="presParOf" srcId="{E5802C78-5763-9145-B23D-8AAF1AE976FD}" destId="{AE77A1E8-132B-1341-95C9-6CDC5B204332}" srcOrd="1" destOrd="0" presId="urn:microsoft.com/office/officeart/2009/3/layout/HorizontalOrganizationChart"/>
    <dgm:cxn modelId="{DC0AD7F0-73F7-AF47-B232-ED366AC6DD82}" type="presParOf" srcId="{E5802C78-5763-9145-B23D-8AAF1AE976FD}" destId="{1DD82319-7954-874C-8FF0-2B0094DF2E21}" srcOrd="2" destOrd="0" presId="urn:microsoft.com/office/officeart/2009/3/layout/HorizontalOrganizationChart"/>
    <dgm:cxn modelId="{6B945706-89DE-B047-83AF-10730F913398}" type="presParOf" srcId="{1ED75843-4DE1-514E-9AD4-DFC9BDBA429F}" destId="{1DF27462-E06A-4B40-A09D-5202EEE6A6A3}" srcOrd="4" destOrd="0" presId="urn:microsoft.com/office/officeart/2009/3/layout/HorizontalOrganizationChart"/>
    <dgm:cxn modelId="{F06D1DF5-EF48-AE4C-BE2C-0E46F6F666D8}" type="presParOf" srcId="{1ED75843-4DE1-514E-9AD4-DFC9BDBA429F}" destId="{52D8E962-E749-5445-B536-1A1209DF3941}" srcOrd="5" destOrd="0" presId="urn:microsoft.com/office/officeart/2009/3/layout/HorizontalOrganizationChart"/>
    <dgm:cxn modelId="{261303FC-D5E4-6940-B53C-02EA6B51C825}" type="presParOf" srcId="{52D8E962-E749-5445-B536-1A1209DF3941}" destId="{ECA465CE-DD40-1B4E-A23B-B670D2A4DA95}" srcOrd="0" destOrd="0" presId="urn:microsoft.com/office/officeart/2009/3/layout/HorizontalOrganizationChart"/>
    <dgm:cxn modelId="{2406D1E0-CE19-EF47-AF70-677589AA8B4A}" type="presParOf" srcId="{ECA465CE-DD40-1B4E-A23B-B670D2A4DA95}" destId="{A94329DC-679F-0246-8882-2A17F433B4E4}" srcOrd="0" destOrd="0" presId="urn:microsoft.com/office/officeart/2009/3/layout/HorizontalOrganizationChart"/>
    <dgm:cxn modelId="{316E96A6-F3E1-2149-8EE3-F781A3094A77}" type="presParOf" srcId="{ECA465CE-DD40-1B4E-A23B-B670D2A4DA95}" destId="{E3D8F3B7-EDFD-A447-87D4-5D0C65F3E8EB}" srcOrd="1" destOrd="0" presId="urn:microsoft.com/office/officeart/2009/3/layout/HorizontalOrganizationChart"/>
    <dgm:cxn modelId="{00077EEB-A909-7B4B-AC0F-161E7F0B248F}" type="presParOf" srcId="{52D8E962-E749-5445-B536-1A1209DF3941}" destId="{2508D9AB-4673-7B43-8FF1-D25E31DC7B73}" srcOrd="1" destOrd="0" presId="urn:microsoft.com/office/officeart/2009/3/layout/HorizontalOrganizationChart"/>
    <dgm:cxn modelId="{ABB80331-C6E0-D54E-A33E-5327A27CF036}" type="presParOf" srcId="{52D8E962-E749-5445-B536-1A1209DF3941}" destId="{852E847E-9C0A-A443-AD3B-8E34EDB367C5}" srcOrd="2" destOrd="0" presId="urn:microsoft.com/office/officeart/2009/3/layout/HorizontalOrganizationChart"/>
    <dgm:cxn modelId="{E78B3689-BDAA-D345-ABA9-187A50BEAE8E}"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1200">
              <a:latin typeface="Microsoft YaHei" charset="-122"/>
              <a:ea typeface="Microsoft YaHei" charset="-122"/>
              <a:cs typeface="Microsoft YaHei" charset="-122"/>
            </a:rPr>
            <a:t>2.</a:t>
          </a:r>
          <a:r>
            <a:rPr lang="zh-CN" altLang="en-US" sz="1200">
              <a:latin typeface="Microsoft YaHei" charset="-122"/>
              <a:ea typeface="Microsoft YaHei" charset="-122"/>
              <a:cs typeface="Microsoft YaHei" charset="-122"/>
            </a:rPr>
            <a:t>资本主义经济制度的</a:t>
          </a:r>
        </a:p>
        <a:p>
          <a:r>
            <a:rPr lang="zh-CN" altLang="en-US" sz="1200">
              <a:latin typeface="Microsoft YaHei" charset="-122"/>
              <a:ea typeface="Microsoft YaHei" charset="-122"/>
              <a:cs typeface="Microsoft YaHei" charset="-122"/>
            </a:rPr>
            <a:t>本质特征</a:t>
          </a:r>
          <a:endParaRPr lang="zh-CN" altLang="en-US" sz="1200" dirty="0">
            <a:latin typeface="Microsoft YaHei" charset="-122"/>
            <a:ea typeface="Microsoft YaHei" charset="-122"/>
            <a:cs typeface="Microsoft YaHei"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Microsoft YaHei" charset="-122"/>
              <a:ea typeface="Microsoft YaHei" charset="-122"/>
              <a:cs typeface="Microsoft YaHei" charset="-122"/>
            </a:rPr>
            <a:t>结果</a:t>
          </a:r>
          <a:endParaRPr lang="zh-CN" altLang="en-US" sz="2000" dirty="0">
            <a:latin typeface="Microsoft YaHei" charset="-122"/>
            <a:ea typeface="Microsoft YaHei" charset="-122"/>
            <a:cs typeface="Microsoft YaHei"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74DDF00D-DD3B-4645-8E33-8C606740C443}" type="presOf" srcId="{39CD5C10-A952-7B49-BF2D-94DAC5CC0245}" destId="{DE4230A8-CD7C-6A42-9D56-166D00C84A02}" srcOrd="1" destOrd="0" presId="urn:microsoft.com/office/officeart/2009/3/layout/HorizontalOrganizationChart"/>
    <dgm:cxn modelId="{B1440810-3813-724E-B41F-5A58C85EA8B0}" type="presOf" srcId="{13FE3346-CC99-AE4D-A294-8E530C209A2F}" destId="{F294AF9B-D5CD-734E-B22D-F73999ECB74E}" srcOrd="1"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C84BDC42-77D1-7742-B6C6-CADB328EFEAC}" type="presOf" srcId="{39CD5C10-A952-7B49-BF2D-94DAC5CC0245}" destId="{16A96853-E331-7244-B182-F7397BF6BB4D}" srcOrd="0" destOrd="0" presId="urn:microsoft.com/office/officeart/2009/3/layout/HorizontalOrganizationChart"/>
    <dgm:cxn modelId="{A0451448-801B-B049-AFCA-4B1E1634E57A}" type="presOf" srcId="{855A5665-261D-D44E-BCBA-93CF7066AD80}" destId="{1DF27462-E06A-4B40-A09D-5202EEE6A6A3}" srcOrd="0" destOrd="0" presId="urn:microsoft.com/office/officeart/2009/3/layout/HorizontalOrganizationChart"/>
    <dgm:cxn modelId="{F88F7B5E-5E65-874B-BB58-42E04E35B985}" type="presOf" srcId="{62124246-4638-2C45-B3B1-9C43DE0C51BC}" destId="{EBA94B06-172D-A641-B895-CE5041C13DE1}" srcOrd="0" destOrd="0" presId="urn:microsoft.com/office/officeart/2009/3/layout/HorizontalOrganizationChart"/>
    <dgm:cxn modelId="{9D7896A7-0F46-EF4A-9C2D-7103299229E0}" type="presOf" srcId="{62124246-4638-2C45-B3B1-9C43DE0C51BC}" destId="{07C93DC0-A1B7-E746-A1FB-7C8824D8B034}" srcOrd="1"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0EB180C9-1F97-E34D-907B-293298076050}" srcId="{62124246-4638-2C45-B3B1-9C43DE0C51BC}" destId="{38B77197-1B4E-5D40-8F99-35EBA9F58350}" srcOrd="2" destOrd="0" parTransId="{855A5665-261D-D44E-BCBA-93CF7066AD80}" sibTransId="{1A149592-41BB-0E43-A0C8-44FCA74F116B}"/>
    <dgm:cxn modelId="{E8859ADD-8579-5F4C-8A74-DEDCFA9E1B4E}" type="presOf" srcId="{0B427950-C7AD-B649-BB45-B51B2BE0505A}" destId="{710A4482-DD73-7A47-B902-E8D86654AEEA}" srcOrd="0" destOrd="0" presId="urn:microsoft.com/office/officeart/2009/3/layout/HorizontalOrganizationChart"/>
    <dgm:cxn modelId="{0594F4DD-79BB-374F-B3E3-3D5EADF4F9EF}" type="presOf" srcId="{13FE3346-CC99-AE4D-A294-8E530C209A2F}" destId="{8B7FDCD3-9C17-7D43-9E36-1F184B8E7A68}" srcOrd="0" destOrd="0" presId="urn:microsoft.com/office/officeart/2009/3/layout/HorizontalOrganizationChart"/>
    <dgm:cxn modelId="{CF9D6BE4-280F-C143-9FD4-F20F50A223E6}" type="presOf" srcId="{38B77197-1B4E-5D40-8F99-35EBA9F58350}" destId="{A94329DC-679F-0246-8882-2A17F433B4E4}" srcOrd="0"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E99453F7-305D-FD4E-B47C-16355BBC724E}" type="presOf" srcId="{38B77197-1B4E-5D40-8F99-35EBA9F58350}" destId="{E3D8F3B7-EDFD-A447-87D4-5D0C65F3E8EB}" srcOrd="1" destOrd="0" presId="urn:microsoft.com/office/officeart/2009/3/layout/HorizontalOrganizationChart"/>
    <dgm:cxn modelId="{239839F8-963A-8142-BCA4-FA3B914793F6}" type="presOf" srcId="{A08CF87E-4080-0940-9BC9-D03861F81051}" destId="{7B313AFC-E6CB-5F48-8952-410D0FA1A9D0}" srcOrd="0" destOrd="0" presId="urn:microsoft.com/office/officeart/2009/3/layout/HorizontalOrganizationChart"/>
    <dgm:cxn modelId="{5C5167F8-FFA4-7248-873D-A5BBFEC27D0A}" type="presOf" srcId="{4337126B-AA07-5F40-8295-E222A0F57DC3}" destId="{2583C949-48DB-6C46-9BD1-09A95083A7A6}" srcOrd="0" destOrd="0" presId="urn:microsoft.com/office/officeart/2009/3/layout/HorizontalOrganizationChart"/>
    <dgm:cxn modelId="{949B5621-9017-694C-A720-24028720F66E}" type="presParOf" srcId="{7B313AFC-E6CB-5F48-8952-410D0FA1A9D0}" destId="{0AB3AFFA-7A36-744F-A3EB-45E409B9E36A}" srcOrd="0" destOrd="0" presId="urn:microsoft.com/office/officeart/2009/3/layout/HorizontalOrganizationChart"/>
    <dgm:cxn modelId="{0EB2584E-AD7C-4245-AE6C-4ACF8C87BD8A}" type="presParOf" srcId="{0AB3AFFA-7A36-744F-A3EB-45E409B9E36A}" destId="{56FDB728-6DE4-454F-A568-8F9A7F1D0AA0}" srcOrd="0" destOrd="0" presId="urn:microsoft.com/office/officeart/2009/3/layout/HorizontalOrganizationChart"/>
    <dgm:cxn modelId="{62186F07-970C-7047-9FAB-B32E1EF636B2}" type="presParOf" srcId="{56FDB728-6DE4-454F-A568-8F9A7F1D0AA0}" destId="{EBA94B06-172D-A641-B895-CE5041C13DE1}" srcOrd="0" destOrd="0" presId="urn:microsoft.com/office/officeart/2009/3/layout/HorizontalOrganizationChart"/>
    <dgm:cxn modelId="{9C932AA7-744E-034F-9D8A-3CEB70302FA2}" type="presParOf" srcId="{56FDB728-6DE4-454F-A568-8F9A7F1D0AA0}" destId="{07C93DC0-A1B7-E746-A1FB-7C8824D8B034}" srcOrd="1" destOrd="0" presId="urn:microsoft.com/office/officeart/2009/3/layout/HorizontalOrganizationChart"/>
    <dgm:cxn modelId="{241547B8-3E7A-E246-B189-BAE2F28600F2}" type="presParOf" srcId="{0AB3AFFA-7A36-744F-A3EB-45E409B9E36A}" destId="{1ED75843-4DE1-514E-9AD4-DFC9BDBA429F}" srcOrd="1" destOrd="0" presId="urn:microsoft.com/office/officeart/2009/3/layout/HorizontalOrganizationChart"/>
    <dgm:cxn modelId="{300B7244-C83E-9E45-B99D-45FA0580E9A3}" type="presParOf" srcId="{1ED75843-4DE1-514E-9AD4-DFC9BDBA429F}" destId="{710A4482-DD73-7A47-B902-E8D86654AEEA}" srcOrd="0" destOrd="0" presId="urn:microsoft.com/office/officeart/2009/3/layout/HorizontalOrganizationChart"/>
    <dgm:cxn modelId="{4E5CBFBA-0EAA-AA4E-AF3E-B5465EB99263}" type="presParOf" srcId="{1ED75843-4DE1-514E-9AD4-DFC9BDBA429F}" destId="{31DEE7A0-E0A3-A045-81CC-8E1B04F213E5}" srcOrd="1" destOrd="0" presId="urn:microsoft.com/office/officeart/2009/3/layout/HorizontalOrganizationChart"/>
    <dgm:cxn modelId="{7729E212-E6DF-DD40-8915-E064FC4B9DE1}" type="presParOf" srcId="{31DEE7A0-E0A3-A045-81CC-8E1B04F213E5}" destId="{FFB0C3D1-5B75-C348-AE5C-39AFAF8FAD8E}" srcOrd="0" destOrd="0" presId="urn:microsoft.com/office/officeart/2009/3/layout/HorizontalOrganizationChart"/>
    <dgm:cxn modelId="{67D8D4E4-40B4-8840-9FA4-5739D9C4CC9F}" type="presParOf" srcId="{FFB0C3D1-5B75-C348-AE5C-39AFAF8FAD8E}" destId="{8B7FDCD3-9C17-7D43-9E36-1F184B8E7A68}" srcOrd="0" destOrd="0" presId="urn:microsoft.com/office/officeart/2009/3/layout/HorizontalOrganizationChart"/>
    <dgm:cxn modelId="{1965F981-B362-834C-B77A-56321E44EAAD}" type="presParOf" srcId="{FFB0C3D1-5B75-C348-AE5C-39AFAF8FAD8E}" destId="{F294AF9B-D5CD-734E-B22D-F73999ECB74E}" srcOrd="1" destOrd="0" presId="urn:microsoft.com/office/officeart/2009/3/layout/HorizontalOrganizationChart"/>
    <dgm:cxn modelId="{C8F0F486-E1E0-454A-824E-434FB201AC64}" type="presParOf" srcId="{31DEE7A0-E0A3-A045-81CC-8E1B04F213E5}" destId="{1A84BD5A-18EF-804E-8582-A4617F02FD36}" srcOrd="1" destOrd="0" presId="urn:microsoft.com/office/officeart/2009/3/layout/HorizontalOrganizationChart"/>
    <dgm:cxn modelId="{CFA66D8C-08B6-1F4F-9B71-FDF9D6111C85}" type="presParOf" srcId="{31DEE7A0-E0A3-A045-81CC-8E1B04F213E5}" destId="{FCB28BF2-20CA-814F-AFE1-54091D28DEFE}" srcOrd="2" destOrd="0" presId="urn:microsoft.com/office/officeart/2009/3/layout/HorizontalOrganizationChart"/>
    <dgm:cxn modelId="{8CB847B1-D651-2642-B670-2BEE04516795}" type="presParOf" srcId="{1ED75843-4DE1-514E-9AD4-DFC9BDBA429F}" destId="{2583C949-48DB-6C46-9BD1-09A95083A7A6}" srcOrd="2" destOrd="0" presId="urn:microsoft.com/office/officeart/2009/3/layout/HorizontalOrganizationChart"/>
    <dgm:cxn modelId="{C23880C5-9D57-B849-A54E-5A2CE1C789D9}" type="presParOf" srcId="{1ED75843-4DE1-514E-9AD4-DFC9BDBA429F}" destId="{E5802C78-5763-9145-B23D-8AAF1AE976FD}" srcOrd="3" destOrd="0" presId="urn:microsoft.com/office/officeart/2009/3/layout/HorizontalOrganizationChart"/>
    <dgm:cxn modelId="{F4D3F842-85C8-9849-B210-92172D99D157}" type="presParOf" srcId="{E5802C78-5763-9145-B23D-8AAF1AE976FD}" destId="{F7DBED58-1BE8-3B4A-81D5-3D03B560C6E8}" srcOrd="0" destOrd="0" presId="urn:microsoft.com/office/officeart/2009/3/layout/HorizontalOrganizationChart"/>
    <dgm:cxn modelId="{D8814BCF-F1A7-F840-ABAC-FF3A7C17D338}" type="presParOf" srcId="{F7DBED58-1BE8-3B4A-81D5-3D03B560C6E8}" destId="{16A96853-E331-7244-B182-F7397BF6BB4D}" srcOrd="0" destOrd="0" presId="urn:microsoft.com/office/officeart/2009/3/layout/HorizontalOrganizationChart"/>
    <dgm:cxn modelId="{C9668EE6-11EF-FC43-8ED5-2B17BCD474C4}" type="presParOf" srcId="{F7DBED58-1BE8-3B4A-81D5-3D03B560C6E8}" destId="{DE4230A8-CD7C-6A42-9D56-166D00C84A02}" srcOrd="1" destOrd="0" presId="urn:microsoft.com/office/officeart/2009/3/layout/HorizontalOrganizationChart"/>
    <dgm:cxn modelId="{E7373AB8-1DFD-AE45-B120-7370B1018B11}" type="presParOf" srcId="{E5802C78-5763-9145-B23D-8AAF1AE976FD}" destId="{AE77A1E8-132B-1341-95C9-6CDC5B204332}" srcOrd="1" destOrd="0" presId="urn:microsoft.com/office/officeart/2009/3/layout/HorizontalOrganizationChart"/>
    <dgm:cxn modelId="{83D8047A-99A3-B947-B7AA-71FEA8A156D3}" type="presParOf" srcId="{E5802C78-5763-9145-B23D-8AAF1AE976FD}" destId="{1DD82319-7954-874C-8FF0-2B0094DF2E21}" srcOrd="2" destOrd="0" presId="urn:microsoft.com/office/officeart/2009/3/layout/HorizontalOrganizationChart"/>
    <dgm:cxn modelId="{CAE328E6-3A34-7148-9BBD-9DF146DDF525}" type="presParOf" srcId="{1ED75843-4DE1-514E-9AD4-DFC9BDBA429F}" destId="{1DF27462-E06A-4B40-A09D-5202EEE6A6A3}" srcOrd="4" destOrd="0" presId="urn:microsoft.com/office/officeart/2009/3/layout/HorizontalOrganizationChart"/>
    <dgm:cxn modelId="{3BC7D649-5318-4A44-B8CD-A22879072D46}" type="presParOf" srcId="{1ED75843-4DE1-514E-9AD4-DFC9BDBA429F}" destId="{52D8E962-E749-5445-B536-1A1209DF3941}" srcOrd="5" destOrd="0" presId="urn:microsoft.com/office/officeart/2009/3/layout/HorizontalOrganizationChart"/>
    <dgm:cxn modelId="{48AA1A90-DD10-9942-B4E0-A26B1F5D1EA0}" type="presParOf" srcId="{52D8E962-E749-5445-B536-1A1209DF3941}" destId="{ECA465CE-DD40-1B4E-A23B-B670D2A4DA95}" srcOrd="0" destOrd="0" presId="urn:microsoft.com/office/officeart/2009/3/layout/HorizontalOrganizationChart"/>
    <dgm:cxn modelId="{93F34CD3-8079-1D4F-A2D8-800A7738EADD}" type="presParOf" srcId="{ECA465CE-DD40-1B4E-A23B-B670D2A4DA95}" destId="{A94329DC-679F-0246-8882-2A17F433B4E4}" srcOrd="0" destOrd="0" presId="urn:microsoft.com/office/officeart/2009/3/layout/HorizontalOrganizationChart"/>
    <dgm:cxn modelId="{AF3CFC03-47DD-5C48-B27A-ED621CFAE627}" type="presParOf" srcId="{ECA465CE-DD40-1B4E-A23B-B670D2A4DA95}" destId="{E3D8F3B7-EDFD-A447-87D4-5D0C65F3E8EB}" srcOrd="1" destOrd="0" presId="urn:microsoft.com/office/officeart/2009/3/layout/HorizontalOrganizationChart"/>
    <dgm:cxn modelId="{78B09DF5-4914-C14A-8185-05838F682228}" type="presParOf" srcId="{52D8E962-E749-5445-B536-1A1209DF3941}" destId="{2508D9AB-4673-7B43-8FF1-D25E31DC7B73}" srcOrd="1" destOrd="0" presId="urn:microsoft.com/office/officeart/2009/3/layout/HorizontalOrganizationChart"/>
    <dgm:cxn modelId="{84E25BB9-4E19-C444-907E-8948DE032E98}" type="presParOf" srcId="{52D8E962-E749-5445-B536-1A1209DF3941}" destId="{852E847E-9C0A-A443-AD3B-8E34EDB367C5}" srcOrd="2" destOrd="0" presId="urn:microsoft.com/office/officeart/2009/3/layout/HorizontalOrganizationChart"/>
    <dgm:cxn modelId="{807A63A1-9352-964C-B9AB-FCCF932253A0}"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1200">
              <a:latin typeface="Microsoft YaHei" charset="-122"/>
              <a:ea typeface="Microsoft YaHei" charset="-122"/>
              <a:cs typeface="Microsoft YaHei" charset="-122"/>
            </a:rPr>
            <a:t>2.</a:t>
          </a:r>
          <a:r>
            <a:rPr lang="zh-CN" altLang="en-US" sz="1200">
              <a:latin typeface="Microsoft YaHei" charset="-122"/>
              <a:ea typeface="Microsoft YaHei" charset="-122"/>
              <a:cs typeface="Microsoft YaHei" charset="-122"/>
            </a:rPr>
            <a:t>资本主义经济制度的</a:t>
          </a:r>
        </a:p>
        <a:p>
          <a:r>
            <a:rPr lang="zh-CN" altLang="en-US" sz="1200">
              <a:latin typeface="Microsoft YaHei" charset="-122"/>
              <a:ea typeface="Microsoft YaHei" charset="-122"/>
              <a:cs typeface="Microsoft YaHei" charset="-122"/>
            </a:rPr>
            <a:t>本质特征</a:t>
          </a:r>
          <a:endParaRPr lang="zh-CN" altLang="en-US" sz="1200" dirty="0">
            <a:latin typeface="Microsoft YaHei" charset="-122"/>
            <a:ea typeface="Microsoft YaHei" charset="-122"/>
            <a:cs typeface="Microsoft YaHei" charset="-122"/>
          </a:endParaRP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0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20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0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20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a:solidFill>
          <a:srgbClr val="C00000"/>
        </a:solidFill>
      </dgm:spPr>
      <dgm:t>
        <a:bodyPr/>
        <a:lstStyle/>
        <a:p>
          <a:r>
            <a:rPr lang="zh-CN" altLang="en-US" sz="2000">
              <a:latin typeface="Microsoft YaHei" charset="-122"/>
              <a:ea typeface="Microsoft YaHei" charset="-122"/>
              <a:cs typeface="Microsoft YaHei" charset="-122"/>
            </a:rPr>
            <a:t>结果</a:t>
          </a:r>
          <a:endParaRPr lang="zh-CN" altLang="en-US" sz="2000" dirty="0">
            <a:latin typeface="Microsoft YaHei" charset="-122"/>
            <a:ea typeface="Microsoft YaHei" charset="-122"/>
            <a:cs typeface="Microsoft YaHei" charset="-122"/>
          </a:endParaRPr>
        </a:p>
      </dgm:t>
    </dgm:pt>
    <dgm:pt modelId="{855A5665-261D-D44E-BCBA-93CF7066AD80}" type="parTrans" cxnId="{0EB180C9-1F97-E34D-907B-293298076050}">
      <dgm:prSet/>
      <dgm:spPr/>
      <dgm:t>
        <a:bodyPr/>
        <a:lstStyle/>
        <a:p>
          <a:endParaRPr lang="zh-CN" altLang="en-US" sz="2000"/>
        </a:p>
      </dgm:t>
    </dgm:pt>
    <dgm:pt modelId="{1A149592-41BB-0E43-A0C8-44FCA74F116B}" type="sibTrans" cxnId="{0EB180C9-1F97-E34D-907B-293298076050}">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38246" custScaleY="245470">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16CAAE10-408E-0D47-AF7B-1C144272C262}" type="presOf" srcId="{39CD5C10-A952-7B49-BF2D-94DAC5CC0245}" destId="{DE4230A8-CD7C-6A42-9D56-166D00C84A02}" srcOrd="1" destOrd="0" presId="urn:microsoft.com/office/officeart/2009/3/layout/HorizontalOrganizationChart"/>
    <dgm:cxn modelId="{7896FE35-D904-F244-A97B-0BF8695FBC43}" type="presOf" srcId="{4337126B-AA07-5F40-8295-E222A0F57DC3}" destId="{2583C949-48DB-6C46-9BD1-09A95083A7A6}" srcOrd="0" destOrd="0" presId="urn:microsoft.com/office/officeart/2009/3/layout/HorizontalOrganizationChart"/>
    <dgm:cxn modelId="{F7E6C636-8722-DA49-A84A-920052DDE758}" type="presOf" srcId="{13FE3346-CC99-AE4D-A294-8E530C209A2F}" destId="{8B7FDCD3-9C17-7D43-9E36-1F184B8E7A68}" srcOrd="0"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5D75E338-7C14-B44B-A2B8-3D20EEFE7CE6}" type="presOf" srcId="{39CD5C10-A952-7B49-BF2D-94DAC5CC0245}" destId="{16A96853-E331-7244-B182-F7397BF6BB4D}" srcOrd="0" destOrd="0" presId="urn:microsoft.com/office/officeart/2009/3/layout/HorizontalOrganizationChart"/>
    <dgm:cxn modelId="{15CDD46B-63A3-784C-B38D-0A0DF56C9AAB}" type="presOf" srcId="{38B77197-1B4E-5D40-8F99-35EBA9F58350}" destId="{E3D8F3B7-EDFD-A447-87D4-5D0C65F3E8EB}" srcOrd="1" destOrd="0" presId="urn:microsoft.com/office/officeart/2009/3/layout/HorizontalOrganizationChart"/>
    <dgm:cxn modelId="{D8BE6F7E-06AB-EA47-AAEC-13FEB2B89FA0}" type="presOf" srcId="{A08CF87E-4080-0940-9BC9-D03861F81051}" destId="{7B313AFC-E6CB-5F48-8952-410D0FA1A9D0}" srcOrd="0" destOrd="0" presId="urn:microsoft.com/office/officeart/2009/3/layout/HorizontalOrganizationChart"/>
    <dgm:cxn modelId="{7E10B482-720C-A245-8CF0-2CC79BB838FC}" type="presOf" srcId="{62124246-4638-2C45-B3B1-9C43DE0C51BC}" destId="{07C93DC0-A1B7-E746-A1FB-7C8824D8B034}" srcOrd="1" destOrd="0" presId="urn:microsoft.com/office/officeart/2009/3/layout/HorizontalOrganizationChart"/>
    <dgm:cxn modelId="{12FB75AB-291B-8041-B093-FC0B1F254D71}" type="presOf" srcId="{38B77197-1B4E-5D40-8F99-35EBA9F58350}" destId="{A94329DC-679F-0246-8882-2A17F433B4E4}" srcOrd="0" destOrd="0" presId="urn:microsoft.com/office/officeart/2009/3/layout/HorizontalOrganizationChart"/>
    <dgm:cxn modelId="{470A0DB2-9652-744C-A6F7-FEE480B83E88}" type="presOf" srcId="{0B427950-C7AD-B649-BB45-B51B2BE0505A}" destId="{710A4482-DD73-7A47-B902-E8D86654AEEA}" srcOrd="0"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1F1A51C3-0E9C-CB42-8BAB-FE344039C36D}" type="presOf" srcId="{855A5665-261D-D44E-BCBA-93CF7066AD80}" destId="{1DF27462-E06A-4B40-A09D-5202EEE6A6A3}" srcOrd="0" destOrd="0" presId="urn:microsoft.com/office/officeart/2009/3/layout/HorizontalOrganizationChart"/>
    <dgm:cxn modelId="{7043E6C4-DBB4-4441-9D10-2DF9F2E5993A}" type="presOf" srcId="{62124246-4638-2C45-B3B1-9C43DE0C51BC}" destId="{EBA94B06-172D-A641-B895-CE5041C13DE1}" srcOrd="0" destOrd="0" presId="urn:microsoft.com/office/officeart/2009/3/layout/HorizontalOrganizationChart"/>
    <dgm:cxn modelId="{0EB180C9-1F97-E34D-907B-293298076050}" srcId="{62124246-4638-2C45-B3B1-9C43DE0C51BC}" destId="{38B77197-1B4E-5D40-8F99-35EBA9F58350}" srcOrd="2" destOrd="0" parTransId="{855A5665-261D-D44E-BCBA-93CF7066AD80}" sibTransId="{1A149592-41BB-0E43-A0C8-44FCA74F116B}"/>
    <dgm:cxn modelId="{3ABA92EF-66CC-7441-9577-0DC38211A3F2}" srcId="{62124246-4638-2C45-B3B1-9C43DE0C51BC}" destId="{39CD5C10-A952-7B49-BF2D-94DAC5CC0245}" srcOrd="1" destOrd="0" parTransId="{4337126B-AA07-5F40-8295-E222A0F57DC3}" sibTransId="{FFECB543-CCDE-D44D-A539-085B1FE5B905}"/>
    <dgm:cxn modelId="{0D59C2F5-CC5E-4D4D-846D-58B185331886}" type="presOf" srcId="{13FE3346-CC99-AE4D-A294-8E530C209A2F}" destId="{F294AF9B-D5CD-734E-B22D-F73999ECB74E}" srcOrd="1" destOrd="0" presId="urn:microsoft.com/office/officeart/2009/3/layout/HorizontalOrganizationChart"/>
    <dgm:cxn modelId="{459A1C1F-A7AF-7547-9CA3-97DC0A18DCBF}" type="presParOf" srcId="{7B313AFC-E6CB-5F48-8952-410D0FA1A9D0}" destId="{0AB3AFFA-7A36-744F-A3EB-45E409B9E36A}" srcOrd="0" destOrd="0" presId="urn:microsoft.com/office/officeart/2009/3/layout/HorizontalOrganizationChart"/>
    <dgm:cxn modelId="{09AB0004-AC28-B84B-B7E3-73F37CD1D62F}" type="presParOf" srcId="{0AB3AFFA-7A36-744F-A3EB-45E409B9E36A}" destId="{56FDB728-6DE4-454F-A568-8F9A7F1D0AA0}" srcOrd="0" destOrd="0" presId="urn:microsoft.com/office/officeart/2009/3/layout/HorizontalOrganizationChart"/>
    <dgm:cxn modelId="{8770C259-EE99-7140-86C5-92015BF9D195}" type="presParOf" srcId="{56FDB728-6DE4-454F-A568-8F9A7F1D0AA0}" destId="{EBA94B06-172D-A641-B895-CE5041C13DE1}" srcOrd="0" destOrd="0" presId="urn:microsoft.com/office/officeart/2009/3/layout/HorizontalOrganizationChart"/>
    <dgm:cxn modelId="{CC56D2A5-5EFF-9648-848D-A4FB8A886819}" type="presParOf" srcId="{56FDB728-6DE4-454F-A568-8F9A7F1D0AA0}" destId="{07C93DC0-A1B7-E746-A1FB-7C8824D8B034}" srcOrd="1" destOrd="0" presId="urn:microsoft.com/office/officeart/2009/3/layout/HorizontalOrganizationChart"/>
    <dgm:cxn modelId="{FA657D5E-1D4F-0040-B485-B296D07D6D4B}" type="presParOf" srcId="{0AB3AFFA-7A36-744F-A3EB-45E409B9E36A}" destId="{1ED75843-4DE1-514E-9AD4-DFC9BDBA429F}" srcOrd="1" destOrd="0" presId="urn:microsoft.com/office/officeart/2009/3/layout/HorizontalOrganizationChart"/>
    <dgm:cxn modelId="{EC2269D1-B870-B346-8341-8B9869AE58EF}" type="presParOf" srcId="{1ED75843-4DE1-514E-9AD4-DFC9BDBA429F}" destId="{710A4482-DD73-7A47-B902-E8D86654AEEA}" srcOrd="0" destOrd="0" presId="urn:microsoft.com/office/officeart/2009/3/layout/HorizontalOrganizationChart"/>
    <dgm:cxn modelId="{C0582705-E6D9-5A42-967C-AED926965A90}" type="presParOf" srcId="{1ED75843-4DE1-514E-9AD4-DFC9BDBA429F}" destId="{31DEE7A0-E0A3-A045-81CC-8E1B04F213E5}" srcOrd="1" destOrd="0" presId="urn:microsoft.com/office/officeart/2009/3/layout/HorizontalOrganizationChart"/>
    <dgm:cxn modelId="{31C4ABED-E93A-0A4B-8334-35EA611ECCC8}" type="presParOf" srcId="{31DEE7A0-E0A3-A045-81CC-8E1B04F213E5}" destId="{FFB0C3D1-5B75-C348-AE5C-39AFAF8FAD8E}" srcOrd="0" destOrd="0" presId="urn:microsoft.com/office/officeart/2009/3/layout/HorizontalOrganizationChart"/>
    <dgm:cxn modelId="{255AB01C-3CD6-8948-B89E-6CAD09B46360}" type="presParOf" srcId="{FFB0C3D1-5B75-C348-AE5C-39AFAF8FAD8E}" destId="{8B7FDCD3-9C17-7D43-9E36-1F184B8E7A68}" srcOrd="0" destOrd="0" presId="urn:microsoft.com/office/officeart/2009/3/layout/HorizontalOrganizationChart"/>
    <dgm:cxn modelId="{A43DDA60-F36F-DA4D-93C5-44A1A95954DC}" type="presParOf" srcId="{FFB0C3D1-5B75-C348-AE5C-39AFAF8FAD8E}" destId="{F294AF9B-D5CD-734E-B22D-F73999ECB74E}" srcOrd="1" destOrd="0" presId="urn:microsoft.com/office/officeart/2009/3/layout/HorizontalOrganizationChart"/>
    <dgm:cxn modelId="{DA394C0B-046B-9C46-B2B5-B050048C904C}" type="presParOf" srcId="{31DEE7A0-E0A3-A045-81CC-8E1B04F213E5}" destId="{1A84BD5A-18EF-804E-8582-A4617F02FD36}" srcOrd="1" destOrd="0" presId="urn:microsoft.com/office/officeart/2009/3/layout/HorizontalOrganizationChart"/>
    <dgm:cxn modelId="{400F71A8-5582-644A-AD74-D273A8625B5D}" type="presParOf" srcId="{31DEE7A0-E0A3-A045-81CC-8E1B04F213E5}" destId="{FCB28BF2-20CA-814F-AFE1-54091D28DEFE}" srcOrd="2" destOrd="0" presId="urn:microsoft.com/office/officeart/2009/3/layout/HorizontalOrganizationChart"/>
    <dgm:cxn modelId="{ECEB5D4B-0034-DF43-805F-3A2AD8ACFA22}" type="presParOf" srcId="{1ED75843-4DE1-514E-9AD4-DFC9BDBA429F}" destId="{2583C949-48DB-6C46-9BD1-09A95083A7A6}" srcOrd="2" destOrd="0" presId="urn:microsoft.com/office/officeart/2009/3/layout/HorizontalOrganizationChart"/>
    <dgm:cxn modelId="{37D721CC-8389-8647-9F35-D8A3F515B4BC}" type="presParOf" srcId="{1ED75843-4DE1-514E-9AD4-DFC9BDBA429F}" destId="{E5802C78-5763-9145-B23D-8AAF1AE976FD}" srcOrd="3" destOrd="0" presId="urn:microsoft.com/office/officeart/2009/3/layout/HorizontalOrganizationChart"/>
    <dgm:cxn modelId="{AC63AD97-A993-0645-A57B-7F97F5CD5ED2}" type="presParOf" srcId="{E5802C78-5763-9145-B23D-8AAF1AE976FD}" destId="{F7DBED58-1BE8-3B4A-81D5-3D03B560C6E8}" srcOrd="0" destOrd="0" presId="urn:microsoft.com/office/officeart/2009/3/layout/HorizontalOrganizationChart"/>
    <dgm:cxn modelId="{F07FA775-2E88-1A4D-AFC7-3E3891C2D505}" type="presParOf" srcId="{F7DBED58-1BE8-3B4A-81D5-3D03B560C6E8}" destId="{16A96853-E331-7244-B182-F7397BF6BB4D}" srcOrd="0" destOrd="0" presId="urn:microsoft.com/office/officeart/2009/3/layout/HorizontalOrganizationChart"/>
    <dgm:cxn modelId="{6170723E-A2CC-A442-8671-48DA16670266}" type="presParOf" srcId="{F7DBED58-1BE8-3B4A-81D5-3D03B560C6E8}" destId="{DE4230A8-CD7C-6A42-9D56-166D00C84A02}" srcOrd="1" destOrd="0" presId="urn:microsoft.com/office/officeart/2009/3/layout/HorizontalOrganizationChart"/>
    <dgm:cxn modelId="{A1998044-43F7-7B4B-BA96-3DF43BCDFEDE}" type="presParOf" srcId="{E5802C78-5763-9145-B23D-8AAF1AE976FD}" destId="{AE77A1E8-132B-1341-95C9-6CDC5B204332}" srcOrd="1" destOrd="0" presId="urn:microsoft.com/office/officeart/2009/3/layout/HorizontalOrganizationChart"/>
    <dgm:cxn modelId="{DA98CEAD-64AF-AC46-932A-6E1C850FED8E}" type="presParOf" srcId="{E5802C78-5763-9145-B23D-8AAF1AE976FD}" destId="{1DD82319-7954-874C-8FF0-2B0094DF2E21}" srcOrd="2" destOrd="0" presId="urn:microsoft.com/office/officeart/2009/3/layout/HorizontalOrganizationChart"/>
    <dgm:cxn modelId="{D5A1961D-D000-FD48-8034-A4D5AE50B3D5}" type="presParOf" srcId="{1ED75843-4DE1-514E-9AD4-DFC9BDBA429F}" destId="{1DF27462-E06A-4B40-A09D-5202EEE6A6A3}" srcOrd="4" destOrd="0" presId="urn:microsoft.com/office/officeart/2009/3/layout/HorizontalOrganizationChart"/>
    <dgm:cxn modelId="{BFC7F3D7-E466-134F-9776-01AF5500081C}" type="presParOf" srcId="{1ED75843-4DE1-514E-9AD4-DFC9BDBA429F}" destId="{52D8E962-E749-5445-B536-1A1209DF3941}" srcOrd="5" destOrd="0" presId="urn:microsoft.com/office/officeart/2009/3/layout/HorizontalOrganizationChart"/>
    <dgm:cxn modelId="{F0BEF611-D75F-334B-B1C2-84C039761AF9}" type="presParOf" srcId="{52D8E962-E749-5445-B536-1A1209DF3941}" destId="{ECA465CE-DD40-1B4E-A23B-B670D2A4DA95}" srcOrd="0" destOrd="0" presId="urn:microsoft.com/office/officeart/2009/3/layout/HorizontalOrganizationChart"/>
    <dgm:cxn modelId="{6D1C69D4-60B2-8C42-9621-E598125C98AB}" type="presParOf" srcId="{ECA465CE-DD40-1B4E-A23B-B670D2A4DA95}" destId="{A94329DC-679F-0246-8882-2A17F433B4E4}" srcOrd="0" destOrd="0" presId="urn:microsoft.com/office/officeart/2009/3/layout/HorizontalOrganizationChart"/>
    <dgm:cxn modelId="{E424109A-461F-C14A-A899-6CBB853E4D6A}" type="presParOf" srcId="{ECA465CE-DD40-1B4E-A23B-B670D2A4DA95}" destId="{E3D8F3B7-EDFD-A447-87D4-5D0C65F3E8EB}" srcOrd="1" destOrd="0" presId="urn:microsoft.com/office/officeart/2009/3/layout/HorizontalOrganizationChart"/>
    <dgm:cxn modelId="{CD1777D7-D43F-8A4A-B201-7F0B6038A0C9}" type="presParOf" srcId="{52D8E962-E749-5445-B536-1A1209DF3941}" destId="{2508D9AB-4673-7B43-8FF1-D25E31DC7B73}" srcOrd="1" destOrd="0" presId="urn:microsoft.com/office/officeart/2009/3/layout/HorizontalOrganizationChart"/>
    <dgm:cxn modelId="{04E661ED-2ED6-6C4F-BD2F-9F4D1D7E624B}" type="presParOf" srcId="{52D8E962-E749-5445-B536-1A1209DF3941}" destId="{852E847E-9C0A-A443-AD3B-8E34EDB367C5}" srcOrd="2" destOrd="0" presId="urn:microsoft.com/office/officeart/2009/3/layout/HorizontalOrganizationChart"/>
    <dgm:cxn modelId="{2281D4A3-8B3E-A84B-9CCD-F0EA1F581B94}"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3200" dirty="0">
              <a:latin typeface="Microsoft YaHei" charset="-122"/>
              <a:ea typeface="Microsoft YaHei" charset="-122"/>
              <a:cs typeface="Microsoft YaHei" charset="-122"/>
            </a:rPr>
            <a:t>2.</a:t>
          </a:r>
          <a:r>
            <a:rPr lang="zh-CN" altLang="en-US" sz="3200" dirty="0">
              <a:latin typeface="Microsoft YaHei" charset="-122"/>
              <a:ea typeface="Microsoft YaHei" charset="-122"/>
              <a:cs typeface="Microsoft YaHei" charset="-122"/>
            </a:rPr>
            <a:t>资本主义经济制度的</a:t>
          </a:r>
        </a:p>
        <a:p>
          <a:r>
            <a:rPr lang="zh-CN" altLang="en-US" sz="3200" dirty="0">
              <a:latin typeface="Microsoft YaHei" charset="-122"/>
              <a:ea typeface="Microsoft YaHei" charset="-122"/>
              <a:cs typeface="Microsoft YaHei" charset="-122"/>
            </a:rPr>
            <a:t>本质特征</a:t>
          </a:r>
        </a:p>
      </dgm:t>
    </dgm:pt>
    <dgm:pt modelId="{098F0EFB-C306-B145-A2F6-8BC7A8BE725C}" type="parTrans" cxnId="{006FDE37-0647-8841-BAE3-8E86DD467AE9}">
      <dgm:prSet/>
      <dgm:spPr/>
      <dgm:t>
        <a:bodyPr/>
        <a:lstStyle/>
        <a:p>
          <a:endParaRPr lang="zh-CN" altLang="en-US" sz="1100"/>
        </a:p>
      </dgm:t>
    </dgm:pt>
    <dgm:pt modelId="{5C17D701-4386-CB4F-9F37-E39ECF899AD0}" type="sibTrans" cxnId="{006FDE37-0647-8841-BAE3-8E86DD467AE9}">
      <dgm:prSet/>
      <dgm:spPr/>
      <dgm:t>
        <a:bodyPr/>
        <a:lstStyle/>
        <a:p>
          <a:endParaRPr lang="zh-CN" altLang="en-US" sz="1100"/>
        </a:p>
      </dgm:t>
    </dgm:pt>
    <dgm:pt modelId="{13FE3346-CC99-AE4D-A294-8E530C209A2F}">
      <dgm:prSet phldrT="[文本]" custT="1"/>
      <dgm:spPr/>
      <dgm:t>
        <a:bodyPr/>
        <a:lstStyle/>
        <a:p>
          <a:r>
            <a:rPr lang="zh-CN" altLang="en-US" sz="32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3200"/>
        </a:p>
      </dgm:t>
    </dgm:pt>
    <dgm:pt modelId="{C1723509-5ACA-EB44-B454-C725BCB9F70A}" type="sibTrans" cxnId="{484018BD-73C2-884A-985B-E3F2434B835D}">
      <dgm:prSet/>
      <dgm:spPr/>
      <dgm:t>
        <a:bodyPr/>
        <a:lstStyle/>
        <a:p>
          <a:endParaRPr lang="zh-CN" altLang="en-US" sz="1100"/>
        </a:p>
      </dgm:t>
    </dgm:pt>
    <dgm:pt modelId="{39CD5C10-A952-7B49-BF2D-94DAC5CC0245}">
      <dgm:prSet phldrT="[文本]" custT="1"/>
      <dgm:spPr/>
      <dgm:t>
        <a:bodyPr/>
        <a:lstStyle/>
        <a:p>
          <a:r>
            <a:rPr lang="zh-CN" altLang="en-US" sz="32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3200"/>
        </a:p>
      </dgm:t>
    </dgm:pt>
    <dgm:pt modelId="{FFECB543-CCDE-D44D-A539-085B1FE5B905}" type="sibTrans" cxnId="{3ABA92EF-66CC-7441-9577-0DC38211A3F2}">
      <dgm:prSet/>
      <dgm:spPr/>
      <dgm:t>
        <a:bodyPr/>
        <a:lstStyle/>
        <a:p>
          <a:endParaRPr lang="zh-CN" altLang="en-US" sz="1100"/>
        </a:p>
      </dgm:t>
    </dgm:pt>
    <dgm:pt modelId="{38B77197-1B4E-5D40-8F99-35EBA9F58350}">
      <dgm:prSet phldrT="[文本]" custT="1"/>
      <dgm:spPr/>
      <dgm:t>
        <a:bodyPr/>
        <a:lstStyle/>
        <a:p>
          <a:r>
            <a:rPr lang="zh-CN" altLang="en-US" sz="3200" dirty="0">
              <a:latin typeface="Microsoft YaHei" charset="-122"/>
              <a:ea typeface="Microsoft YaHei" charset="-122"/>
              <a:cs typeface="Microsoft YaHei" charset="-122"/>
            </a:rPr>
            <a:t>结果</a:t>
          </a:r>
        </a:p>
      </dgm:t>
    </dgm:pt>
    <dgm:pt modelId="{855A5665-261D-D44E-BCBA-93CF7066AD80}" type="parTrans" cxnId="{0EB180C9-1F97-E34D-907B-293298076050}">
      <dgm:prSet/>
      <dgm:spPr/>
      <dgm:t>
        <a:bodyPr/>
        <a:lstStyle/>
        <a:p>
          <a:endParaRPr lang="zh-CN" altLang="en-US" sz="3200"/>
        </a:p>
      </dgm:t>
    </dgm:pt>
    <dgm:pt modelId="{1A149592-41BB-0E43-A0C8-44FCA74F116B}" type="sibTrans" cxnId="{0EB180C9-1F97-E34D-907B-293298076050}">
      <dgm:prSet/>
      <dgm:spPr/>
      <dgm:t>
        <a:bodyPr/>
        <a:lstStyle/>
        <a:p>
          <a:endParaRPr lang="zh-CN" altLang="en-US" sz="1100"/>
        </a:p>
      </dgm:t>
    </dgm:pt>
    <dgm:pt modelId="{AED1F766-5A18-F941-AC3E-4EB54B16DD8A}">
      <dgm:prSet custT="1"/>
      <dgm:spPr/>
      <dgm:t>
        <a:bodyPr/>
        <a:lstStyle/>
        <a:p>
          <a:r>
            <a:rPr lang="zh-CN" altLang="en-US" sz="3200" dirty="0">
              <a:latin typeface="Microsoft YaHei" charset="-122"/>
              <a:ea typeface="Microsoft YaHei" charset="-122"/>
              <a:cs typeface="Microsoft YaHei" charset="-122"/>
            </a:rPr>
            <a:t>劳动力</a:t>
          </a:r>
        </a:p>
      </dgm:t>
    </dgm:pt>
    <dgm:pt modelId="{F17F8971-1260-BF4F-933D-52774BFC59D1}" type="parTrans" cxnId="{330536FB-2C18-3F4D-BC7C-26D19009F5ED}">
      <dgm:prSet/>
      <dgm:spPr/>
      <dgm:t>
        <a:bodyPr/>
        <a:lstStyle/>
        <a:p>
          <a:endParaRPr lang="zh-CN" altLang="en-US" sz="3200"/>
        </a:p>
      </dgm:t>
    </dgm:pt>
    <dgm:pt modelId="{A636CDEF-9A69-A14E-B8B2-66D217888FEE}" type="sibTrans" cxnId="{330536FB-2C18-3F4D-BC7C-26D19009F5ED}">
      <dgm:prSet/>
      <dgm:spPr/>
      <dgm:t>
        <a:bodyPr/>
        <a:lstStyle/>
        <a:p>
          <a:endParaRPr lang="zh-CN" altLang="en-US" sz="1100"/>
        </a:p>
      </dgm:t>
    </dgm:pt>
    <dgm:pt modelId="{F4A281FF-AD0D-4A49-A3AD-8796C8F27502}">
      <dgm:prSet custT="1"/>
      <dgm:spPr/>
      <dgm:t>
        <a:bodyPr/>
        <a:lstStyle/>
        <a:p>
          <a:r>
            <a:rPr lang="zh-CN" altLang="en-US" sz="3200" dirty="0">
              <a:latin typeface="Microsoft YaHei" charset="-122"/>
              <a:ea typeface="Microsoft YaHei" charset="-122"/>
              <a:cs typeface="Microsoft YaHei" charset="-122"/>
            </a:rPr>
            <a:t>资本主义生产过程</a:t>
          </a:r>
        </a:p>
      </dgm:t>
    </dgm:pt>
    <dgm:pt modelId="{92D30689-F2F4-CA46-AF8D-D999AC2B0F57}" type="parTrans" cxnId="{DAB3A815-63AB-CD49-9A43-2BFB7EBF00B9}">
      <dgm:prSet/>
      <dgm:spPr/>
      <dgm:t>
        <a:bodyPr/>
        <a:lstStyle/>
        <a:p>
          <a:endParaRPr lang="zh-CN" altLang="en-US" sz="3200"/>
        </a:p>
      </dgm:t>
    </dgm:pt>
    <dgm:pt modelId="{6B462422-4D79-EF45-8BC2-6930E024EB5F}" type="sibTrans" cxnId="{DAB3A815-63AB-CD49-9A43-2BFB7EBF00B9}">
      <dgm:prSet/>
      <dgm:spPr/>
      <dgm:t>
        <a:bodyPr/>
        <a:lstStyle/>
        <a:p>
          <a:endParaRPr lang="zh-CN" altLang="en-US" sz="1100"/>
        </a:p>
      </dgm:t>
    </dgm:pt>
    <dgm:pt modelId="{4A5A4E3B-4690-DF4F-B923-2A3F7A7F45CA}">
      <dgm:prSet custT="1"/>
      <dgm:spPr/>
      <dgm:t>
        <a:bodyPr/>
        <a:lstStyle/>
        <a:p>
          <a:r>
            <a:rPr lang="zh-CN" altLang="en-US" sz="3200" dirty="0">
              <a:latin typeface="Microsoft YaHei" charset="-122"/>
              <a:ea typeface="Microsoft YaHei" charset="-122"/>
              <a:cs typeface="Microsoft YaHei" charset="-122"/>
            </a:rPr>
            <a:t>资本积累</a:t>
          </a:r>
        </a:p>
      </dgm:t>
    </dgm:pt>
    <dgm:pt modelId="{5C707FD5-415A-7742-9606-35B91FF8093F}" type="sibTrans" cxnId="{2649F842-FD8C-8A4E-BBAD-5CE9003F33C8}">
      <dgm:prSet/>
      <dgm:spPr/>
      <dgm:t>
        <a:bodyPr/>
        <a:lstStyle/>
        <a:p>
          <a:endParaRPr lang="zh-CN" altLang="en-US" sz="1100"/>
        </a:p>
      </dgm:t>
    </dgm:pt>
    <dgm:pt modelId="{FB4CBD95-7A2A-564A-B09B-8172B93F04D8}" type="parTrans" cxnId="{2649F842-FD8C-8A4E-BBAD-5CE9003F33C8}">
      <dgm:prSet/>
      <dgm:spPr/>
      <dgm:t>
        <a:bodyPr/>
        <a:lstStyle/>
        <a:p>
          <a:endParaRPr lang="zh-CN" altLang="en-US" sz="3200"/>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269228" custScaleY="269542">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EEAC7664-DE67-3642-BF66-D03793F54C14}" type="pres">
      <dgm:prSet presAssocID="{F17F8971-1260-BF4F-933D-52774BFC59D1}" presName="Name64" presStyleLbl="parChTrans1D3" presStyleIdx="0" presStyleCnt="3"/>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3" presStyleIdx="0" presStyleCnt="3" custScaleX="214461" custScaleY="127221">
        <dgm:presLayoutVars>
          <dgm:chPref val="3"/>
        </dgm:presLayoutVars>
      </dgm:prSet>
      <dgm:spPr/>
    </dgm:pt>
    <dgm:pt modelId="{43FB3AEB-9555-F648-AA9D-6D009D384ABB}" type="pres">
      <dgm:prSet presAssocID="{AED1F766-5A18-F941-AC3E-4EB54B16DD8A}" presName="rootConnector" presStyleLbl="node3" presStyleIdx="0" presStyleCnt="3"/>
      <dgm:spPr/>
    </dgm:pt>
    <dgm:pt modelId="{A58C390B-23B7-E641-A190-61CA684B2946}" type="pres">
      <dgm:prSet presAssocID="{AED1F766-5A18-F941-AC3E-4EB54B16DD8A}" presName="hierChild4" presStyleCnt="0"/>
      <dgm:spPr/>
    </dgm:pt>
    <dgm:pt modelId="{FA519A2E-239C-D842-8923-92793EE10ADD}" type="pres">
      <dgm:prSet presAssocID="{AED1F766-5A18-F941-AC3E-4EB54B16DD8A}"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B8444C0D-C711-7D4B-85C9-F9F64E6F9CBE}" type="pres">
      <dgm:prSet presAssocID="{92D30689-F2F4-CA46-AF8D-D999AC2B0F57}" presName="Name64" presStyleLbl="parChTrans1D3" presStyleIdx="1" presStyleCnt="3"/>
      <dgm:spPr/>
    </dgm:pt>
    <dgm:pt modelId="{7FA65923-74F9-CA4D-B03C-D642D96B86EB}" type="pres">
      <dgm:prSet presAssocID="{F4A281FF-AD0D-4A49-A3AD-8796C8F27502}" presName="hierRoot2" presStyleCnt="0">
        <dgm:presLayoutVars>
          <dgm:hierBranch val="init"/>
        </dgm:presLayoutVars>
      </dgm:prSet>
      <dgm:spPr/>
    </dgm:pt>
    <dgm:pt modelId="{07023EF5-9C86-5D42-891F-8D4F5CFA985A}" type="pres">
      <dgm:prSet presAssocID="{F4A281FF-AD0D-4A49-A3AD-8796C8F27502}" presName="rootComposite" presStyleCnt="0"/>
      <dgm:spPr/>
    </dgm:pt>
    <dgm:pt modelId="{E64D69F5-657B-EF40-B558-6306C8F7F582}" type="pres">
      <dgm:prSet presAssocID="{F4A281FF-AD0D-4A49-A3AD-8796C8F27502}" presName="rootText" presStyleLbl="node3" presStyleIdx="1" presStyleCnt="3" custScaleX="213835" custScaleY="136460">
        <dgm:presLayoutVars>
          <dgm:chPref val="3"/>
        </dgm:presLayoutVars>
      </dgm:prSet>
      <dgm:spPr/>
    </dgm:pt>
    <dgm:pt modelId="{30ADFB0D-0C49-7A48-B666-06C1A04ACFD7}" type="pres">
      <dgm:prSet presAssocID="{F4A281FF-AD0D-4A49-A3AD-8796C8F27502}" presName="rootConnector" presStyleLbl="node3" presStyleIdx="1" presStyleCnt="3"/>
      <dgm:spPr/>
    </dgm:pt>
    <dgm:pt modelId="{E5B29245-193B-C242-8621-99F756D7C99A}" type="pres">
      <dgm:prSet presAssocID="{F4A281FF-AD0D-4A49-A3AD-8796C8F27502}" presName="hierChild4" presStyleCnt="0"/>
      <dgm:spPr/>
    </dgm:pt>
    <dgm:pt modelId="{8A1D6242-D1B5-E143-B8D1-D10CF4A0FD94}" type="pres">
      <dgm:prSet presAssocID="{F4A281FF-AD0D-4A49-A3AD-8796C8F27502}" presName="hierChild5"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B87AACF3-17EE-0D46-8480-00A78A6B8824}" type="pres">
      <dgm:prSet presAssocID="{FB4CBD95-7A2A-564A-B09B-8172B93F04D8}" presName="Name64" presStyleLbl="parChTrans1D3" presStyleIdx="2" presStyleCnt="3"/>
      <dgm:spPr/>
    </dgm:pt>
    <dgm:pt modelId="{364DDB54-5B15-164E-8A8B-4B64324CA8D4}" type="pres">
      <dgm:prSet presAssocID="{4A5A4E3B-4690-DF4F-B923-2A3F7A7F45CA}" presName="hierRoot2" presStyleCnt="0">
        <dgm:presLayoutVars>
          <dgm:hierBranch val="init"/>
        </dgm:presLayoutVars>
      </dgm:prSet>
      <dgm:spPr/>
    </dgm:pt>
    <dgm:pt modelId="{E50925CB-089D-744B-817C-0B6E91992E5C}" type="pres">
      <dgm:prSet presAssocID="{4A5A4E3B-4690-DF4F-B923-2A3F7A7F45CA}" presName="rootComposite" presStyleCnt="0"/>
      <dgm:spPr/>
    </dgm:pt>
    <dgm:pt modelId="{79E5E50C-4975-7F4A-B3EC-2E0AA8791CF6}" type="pres">
      <dgm:prSet presAssocID="{4A5A4E3B-4690-DF4F-B923-2A3F7A7F45CA}" presName="rootText" presStyleLbl="node3" presStyleIdx="2" presStyleCnt="3" custScaleX="212630" custScaleY="128436">
        <dgm:presLayoutVars>
          <dgm:chPref val="3"/>
        </dgm:presLayoutVars>
      </dgm:prSet>
      <dgm:spPr/>
    </dgm:pt>
    <dgm:pt modelId="{F451A0B9-CE2A-9743-97F9-401F23C1026D}" type="pres">
      <dgm:prSet presAssocID="{4A5A4E3B-4690-DF4F-B923-2A3F7A7F45CA}" presName="rootConnector" presStyleLbl="node3" presStyleIdx="2" presStyleCnt="3"/>
      <dgm:spPr/>
    </dgm:pt>
    <dgm:pt modelId="{DA4919FF-9041-EA4D-9FE3-6CD92B649921}" type="pres">
      <dgm:prSet presAssocID="{4A5A4E3B-4690-DF4F-B923-2A3F7A7F45CA}" presName="hierChild4" presStyleCnt="0"/>
      <dgm:spPr/>
    </dgm:pt>
    <dgm:pt modelId="{CC5AC0E8-5483-1940-8504-2BB9C5E2430D}" type="pres">
      <dgm:prSet presAssocID="{4A5A4E3B-4690-DF4F-B923-2A3F7A7F45CA}" presName="hierChild5"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84262B07-984F-C54C-B1D3-C8E5FDF9F063}" type="presOf" srcId="{13FE3346-CC99-AE4D-A294-8E530C209A2F}" destId="{F294AF9B-D5CD-734E-B22D-F73999ECB74E}" srcOrd="1" destOrd="0" presId="urn:microsoft.com/office/officeart/2009/3/layout/HorizontalOrganizationChart"/>
    <dgm:cxn modelId="{2C07F107-0B47-7545-86AA-27C67E6701ED}" type="presOf" srcId="{4337126B-AA07-5F40-8295-E222A0F57DC3}" destId="{2583C949-48DB-6C46-9BD1-09A95083A7A6}" srcOrd="0" destOrd="0" presId="urn:microsoft.com/office/officeart/2009/3/layout/HorizontalOrganizationChart"/>
    <dgm:cxn modelId="{DAB3A815-63AB-CD49-9A43-2BFB7EBF00B9}" srcId="{39CD5C10-A952-7B49-BF2D-94DAC5CC0245}" destId="{F4A281FF-AD0D-4A49-A3AD-8796C8F27502}" srcOrd="0" destOrd="0" parTransId="{92D30689-F2F4-CA46-AF8D-D999AC2B0F57}" sibTransId="{6B462422-4D79-EF45-8BC2-6930E024EB5F}"/>
    <dgm:cxn modelId="{519CB31A-DA19-8C4C-8A5B-838DC96E3BF6}" type="presOf" srcId="{4A5A4E3B-4690-DF4F-B923-2A3F7A7F45CA}" destId="{79E5E50C-4975-7F4A-B3EC-2E0AA8791CF6}" srcOrd="0" destOrd="0" presId="urn:microsoft.com/office/officeart/2009/3/layout/HorizontalOrganizationChart"/>
    <dgm:cxn modelId="{61737320-B71C-1745-876E-59E25E22B7F3}" type="presOf" srcId="{AED1F766-5A18-F941-AC3E-4EB54B16DD8A}" destId="{43FB3AEB-9555-F648-AA9D-6D009D384ABB}" srcOrd="1" destOrd="0" presId="urn:microsoft.com/office/officeart/2009/3/layout/HorizontalOrganizationChart"/>
    <dgm:cxn modelId="{006FDE37-0647-8841-BAE3-8E86DD467AE9}" srcId="{A08CF87E-4080-0940-9BC9-D03861F81051}" destId="{62124246-4638-2C45-B3B1-9C43DE0C51BC}" srcOrd="0" destOrd="0" parTransId="{098F0EFB-C306-B145-A2F6-8BC7A8BE725C}" sibTransId="{5C17D701-4386-CB4F-9F37-E39ECF899AD0}"/>
    <dgm:cxn modelId="{EC93A938-F235-7045-95E5-4C8B164D3E20}" type="presOf" srcId="{4A5A4E3B-4690-DF4F-B923-2A3F7A7F45CA}" destId="{F451A0B9-CE2A-9743-97F9-401F23C1026D}" srcOrd="1" destOrd="0" presId="urn:microsoft.com/office/officeart/2009/3/layout/HorizontalOrganizationChart"/>
    <dgm:cxn modelId="{1F40023A-F388-1742-BC94-D15194AB654C}" type="presOf" srcId="{AED1F766-5A18-F941-AC3E-4EB54B16DD8A}" destId="{EFC4E3A8-1DBB-5D47-B6E9-7D85954D8358}" srcOrd="0" destOrd="0" presId="urn:microsoft.com/office/officeart/2009/3/layout/HorizontalOrganizationChart"/>
    <dgm:cxn modelId="{2649F842-FD8C-8A4E-BBAD-5CE9003F33C8}" srcId="{38B77197-1B4E-5D40-8F99-35EBA9F58350}" destId="{4A5A4E3B-4690-DF4F-B923-2A3F7A7F45CA}" srcOrd="0" destOrd="0" parTransId="{FB4CBD95-7A2A-564A-B09B-8172B93F04D8}" sibTransId="{5C707FD5-415A-7742-9606-35B91FF8093F}"/>
    <dgm:cxn modelId="{EDCD2C48-5A52-734F-A747-C336B46D1F2B}" type="presOf" srcId="{F17F8971-1260-BF4F-933D-52774BFC59D1}" destId="{EEAC7664-DE67-3642-BF66-D03793F54C14}" srcOrd="0" destOrd="0" presId="urn:microsoft.com/office/officeart/2009/3/layout/HorizontalOrganizationChart"/>
    <dgm:cxn modelId="{33CF6C57-2A4A-E245-BFBA-14A12AA69E14}" type="presOf" srcId="{0B427950-C7AD-B649-BB45-B51B2BE0505A}" destId="{710A4482-DD73-7A47-B902-E8D86654AEEA}" srcOrd="0" destOrd="0" presId="urn:microsoft.com/office/officeart/2009/3/layout/HorizontalOrganizationChart"/>
    <dgm:cxn modelId="{35704869-ED11-1446-AE40-665443592DFB}" type="presOf" srcId="{92D30689-F2F4-CA46-AF8D-D999AC2B0F57}" destId="{B8444C0D-C711-7D4B-85C9-F9F64E6F9CBE}" srcOrd="0" destOrd="0" presId="urn:microsoft.com/office/officeart/2009/3/layout/HorizontalOrganizationChart"/>
    <dgm:cxn modelId="{A62D096E-5804-1242-8095-3D2A6BDAC54C}" type="presOf" srcId="{855A5665-261D-D44E-BCBA-93CF7066AD80}" destId="{1DF27462-E06A-4B40-A09D-5202EEE6A6A3}" srcOrd="0" destOrd="0" presId="urn:microsoft.com/office/officeart/2009/3/layout/HorizontalOrganizationChart"/>
    <dgm:cxn modelId="{9DB5B584-80E2-224A-8B66-1EFBA79E690E}" type="presOf" srcId="{F4A281FF-AD0D-4A49-A3AD-8796C8F27502}" destId="{30ADFB0D-0C49-7A48-B666-06C1A04ACFD7}" srcOrd="1" destOrd="0" presId="urn:microsoft.com/office/officeart/2009/3/layout/HorizontalOrganizationChart"/>
    <dgm:cxn modelId="{8B313B8D-D6DF-3644-9430-4088BC487B8D}" type="presOf" srcId="{A08CF87E-4080-0940-9BC9-D03861F81051}" destId="{7B313AFC-E6CB-5F48-8952-410D0FA1A9D0}" srcOrd="0" destOrd="0" presId="urn:microsoft.com/office/officeart/2009/3/layout/HorizontalOrganizationChart"/>
    <dgm:cxn modelId="{5B5B0994-DDD8-0E47-A83F-389F65564D5A}" type="presOf" srcId="{39CD5C10-A952-7B49-BF2D-94DAC5CC0245}" destId="{16A96853-E331-7244-B182-F7397BF6BB4D}" srcOrd="0" destOrd="0" presId="urn:microsoft.com/office/officeart/2009/3/layout/HorizontalOrganizationChart"/>
    <dgm:cxn modelId="{276916A4-80DD-4243-B73D-3A299ECE131A}" type="presOf" srcId="{13FE3346-CC99-AE4D-A294-8E530C209A2F}" destId="{8B7FDCD3-9C17-7D43-9E36-1F184B8E7A68}" srcOrd="0" destOrd="0" presId="urn:microsoft.com/office/officeart/2009/3/layout/HorizontalOrganizationChart"/>
    <dgm:cxn modelId="{0833F6A4-6B6B-3A41-983A-7F73AC895AB5}" type="presOf" srcId="{62124246-4638-2C45-B3B1-9C43DE0C51BC}" destId="{EBA94B06-172D-A641-B895-CE5041C13DE1}" srcOrd="0" destOrd="0" presId="urn:microsoft.com/office/officeart/2009/3/layout/HorizontalOrganizationChart"/>
    <dgm:cxn modelId="{E956CAB5-B99D-5146-9DA1-9B58BD48ACF1}" type="presOf" srcId="{38B77197-1B4E-5D40-8F99-35EBA9F58350}" destId="{E3D8F3B7-EDFD-A447-87D4-5D0C65F3E8EB}" srcOrd="1"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C8BDF1C5-B402-7D48-B434-9E99077D4BB1}" type="presOf" srcId="{62124246-4638-2C45-B3B1-9C43DE0C51BC}" destId="{07C93DC0-A1B7-E746-A1FB-7C8824D8B034}" srcOrd="1" destOrd="0" presId="urn:microsoft.com/office/officeart/2009/3/layout/HorizontalOrganizationChart"/>
    <dgm:cxn modelId="{0EB180C9-1F97-E34D-907B-293298076050}" srcId="{62124246-4638-2C45-B3B1-9C43DE0C51BC}" destId="{38B77197-1B4E-5D40-8F99-35EBA9F58350}" srcOrd="2" destOrd="0" parTransId="{855A5665-261D-D44E-BCBA-93CF7066AD80}" sibTransId="{1A149592-41BB-0E43-A0C8-44FCA74F116B}"/>
    <dgm:cxn modelId="{3B1060DC-9729-3B4A-B2ED-07BE0788E018}" type="presOf" srcId="{39CD5C10-A952-7B49-BF2D-94DAC5CC0245}" destId="{DE4230A8-CD7C-6A42-9D56-166D00C84A02}" srcOrd="1" destOrd="0" presId="urn:microsoft.com/office/officeart/2009/3/layout/HorizontalOrganizationChart"/>
    <dgm:cxn modelId="{97E94DDF-CE83-5947-9C10-AAA691888E49}" type="presOf" srcId="{FB4CBD95-7A2A-564A-B09B-8172B93F04D8}" destId="{B87AACF3-17EE-0D46-8480-00A78A6B8824}" srcOrd="0"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761C5EF1-779A-AD43-B9A2-810AD7048189}" type="presOf" srcId="{F4A281FF-AD0D-4A49-A3AD-8796C8F27502}" destId="{E64D69F5-657B-EF40-B558-6306C8F7F582}" srcOrd="0" destOrd="0" presId="urn:microsoft.com/office/officeart/2009/3/layout/HorizontalOrganizationChart"/>
    <dgm:cxn modelId="{BB19B3F2-EAE5-814F-99A6-7568C7D7396C}" type="presOf" srcId="{38B77197-1B4E-5D40-8F99-35EBA9F58350}" destId="{A94329DC-679F-0246-8882-2A17F433B4E4}"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2FEC2906-E82B-5046-8DF7-C952FDBB5E2D}" type="presParOf" srcId="{7B313AFC-E6CB-5F48-8952-410D0FA1A9D0}" destId="{0AB3AFFA-7A36-744F-A3EB-45E409B9E36A}" srcOrd="0" destOrd="0" presId="urn:microsoft.com/office/officeart/2009/3/layout/HorizontalOrganizationChart"/>
    <dgm:cxn modelId="{52FA44FE-1282-D44C-B4ED-114E824BDBE0}" type="presParOf" srcId="{0AB3AFFA-7A36-744F-A3EB-45E409B9E36A}" destId="{56FDB728-6DE4-454F-A568-8F9A7F1D0AA0}" srcOrd="0" destOrd="0" presId="urn:microsoft.com/office/officeart/2009/3/layout/HorizontalOrganizationChart"/>
    <dgm:cxn modelId="{2E67FAC1-4C35-1C47-BD98-BBF639217017}" type="presParOf" srcId="{56FDB728-6DE4-454F-A568-8F9A7F1D0AA0}" destId="{EBA94B06-172D-A641-B895-CE5041C13DE1}" srcOrd="0" destOrd="0" presId="urn:microsoft.com/office/officeart/2009/3/layout/HorizontalOrganizationChart"/>
    <dgm:cxn modelId="{534C7331-EB8B-344F-8BDA-E65FA49C23BA}" type="presParOf" srcId="{56FDB728-6DE4-454F-A568-8F9A7F1D0AA0}" destId="{07C93DC0-A1B7-E746-A1FB-7C8824D8B034}" srcOrd="1" destOrd="0" presId="urn:microsoft.com/office/officeart/2009/3/layout/HorizontalOrganizationChart"/>
    <dgm:cxn modelId="{A559892A-5EE9-D94A-9F90-97EB6701F979}" type="presParOf" srcId="{0AB3AFFA-7A36-744F-A3EB-45E409B9E36A}" destId="{1ED75843-4DE1-514E-9AD4-DFC9BDBA429F}" srcOrd="1" destOrd="0" presId="urn:microsoft.com/office/officeart/2009/3/layout/HorizontalOrganizationChart"/>
    <dgm:cxn modelId="{3FB2B0EC-5C62-E948-ADB6-D8446C34C95C}" type="presParOf" srcId="{1ED75843-4DE1-514E-9AD4-DFC9BDBA429F}" destId="{710A4482-DD73-7A47-B902-E8D86654AEEA}" srcOrd="0" destOrd="0" presId="urn:microsoft.com/office/officeart/2009/3/layout/HorizontalOrganizationChart"/>
    <dgm:cxn modelId="{5ED69481-01B8-4049-BA86-78AA83586A50}" type="presParOf" srcId="{1ED75843-4DE1-514E-9AD4-DFC9BDBA429F}" destId="{31DEE7A0-E0A3-A045-81CC-8E1B04F213E5}" srcOrd="1" destOrd="0" presId="urn:microsoft.com/office/officeart/2009/3/layout/HorizontalOrganizationChart"/>
    <dgm:cxn modelId="{EEADD276-CB15-ED43-9C23-4CE828C47EC4}" type="presParOf" srcId="{31DEE7A0-E0A3-A045-81CC-8E1B04F213E5}" destId="{FFB0C3D1-5B75-C348-AE5C-39AFAF8FAD8E}" srcOrd="0" destOrd="0" presId="urn:microsoft.com/office/officeart/2009/3/layout/HorizontalOrganizationChart"/>
    <dgm:cxn modelId="{5EDB5B09-194D-5941-8E44-4E8614921A01}" type="presParOf" srcId="{FFB0C3D1-5B75-C348-AE5C-39AFAF8FAD8E}" destId="{8B7FDCD3-9C17-7D43-9E36-1F184B8E7A68}" srcOrd="0" destOrd="0" presId="urn:microsoft.com/office/officeart/2009/3/layout/HorizontalOrganizationChart"/>
    <dgm:cxn modelId="{53D5329A-FBE9-5344-9E26-28852BF5C6E8}" type="presParOf" srcId="{FFB0C3D1-5B75-C348-AE5C-39AFAF8FAD8E}" destId="{F294AF9B-D5CD-734E-B22D-F73999ECB74E}" srcOrd="1" destOrd="0" presId="urn:microsoft.com/office/officeart/2009/3/layout/HorizontalOrganizationChart"/>
    <dgm:cxn modelId="{0FF49C00-D00D-8344-AD7D-F26E4B5196A6}" type="presParOf" srcId="{31DEE7A0-E0A3-A045-81CC-8E1B04F213E5}" destId="{1A84BD5A-18EF-804E-8582-A4617F02FD36}" srcOrd="1" destOrd="0" presId="urn:microsoft.com/office/officeart/2009/3/layout/HorizontalOrganizationChart"/>
    <dgm:cxn modelId="{6CB5D2B5-CEBA-7F45-AEC9-2A572FB4C480}" type="presParOf" srcId="{1A84BD5A-18EF-804E-8582-A4617F02FD36}" destId="{EEAC7664-DE67-3642-BF66-D03793F54C14}" srcOrd="0" destOrd="0" presId="urn:microsoft.com/office/officeart/2009/3/layout/HorizontalOrganizationChart"/>
    <dgm:cxn modelId="{CFB19335-AFD8-5645-A0A9-EAA99C6B2820}" type="presParOf" srcId="{1A84BD5A-18EF-804E-8582-A4617F02FD36}" destId="{D05CE7E3-DC75-3047-B3EC-3524B5444B45}" srcOrd="1" destOrd="0" presId="urn:microsoft.com/office/officeart/2009/3/layout/HorizontalOrganizationChart"/>
    <dgm:cxn modelId="{3B539359-6847-6541-B0B4-01DD5F9583AE}" type="presParOf" srcId="{D05CE7E3-DC75-3047-B3EC-3524B5444B45}" destId="{51FF2DC7-D18F-BD4A-9E4B-73AB3A3BCCFA}" srcOrd="0" destOrd="0" presId="urn:microsoft.com/office/officeart/2009/3/layout/HorizontalOrganizationChart"/>
    <dgm:cxn modelId="{E26ECD71-597E-9E4E-B402-37700EB49953}" type="presParOf" srcId="{51FF2DC7-D18F-BD4A-9E4B-73AB3A3BCCFA}" destId="{EFC4E3A8-1DBB-5D47-B6E9-7D85954D8358}" srcOrd="0" destOrd="0" presId="urn:microsoft.com/office/officeart/2009/3/layout/HorizontalOrganizationChart"/>
    <dgm:cxn modelId="{65F7AA13-A802-394A-9E47-B547F488EC04}" type="presParOf" srcId="{51FF2DC7-D18F-BD4A-9E4B-73AB3A3BCCFA}" destId="{43FB3AEB-9555-F648-AA9D-6D009D384ABB}" srcOrd="1" destOrd="0" presId="urn:microsoft.com/office/officeart/2009/3/layout/HorizontalOrganizationChart"/>
    <dgm:cxn modelId="{B669567D-FE55-C442-99D7-07CDBA65AF6B}" type="presParOf" srcId="{D05CE7E3-DC75-3047-B3EC-3524B5444B45}" destId="{A58C390B-23B7-E641-A190-61CA684B2946}" srcOrd="1" destOrd="0" presId="urn:microsoft.com/office/officeart/2009/3/layout/HorizontalOrganizationChart"/>
    <dgm:cxn modelId="{C354C561-D4CB-D24B-8E72-D97F78B5A846}" type="presParOf" srcId="{D05CE7E3-DC75-3047-B3EC-3524B5444B45}" destId="{FA519A2E-239C-D842-8923-92793EE10ADD}" srcOrd="2" destOrd="0" presId="urn:microsoft.com/office/officeart/2009/3/layout/HorizontalOrganizationChart"/>
    <dgm:cxn modelId="{BE79DAC4-40F8-1842-86CD-BEB61717D627}" type="presParOf" srcId="{31DEE7A0-E0A3-A045-81CC-8E1B04F213E5}" destId="{FCB28BF2-20CA-814F-AFE1-54091D28DEFE}" srcOrd="2" destOrd="0" presId="urn:microsoft.com/office/officeart/2009/3/layout/HorizontalOrganizationChart"/>
    <dgm:cxn modelId="{D66A3523-4DA6-0F49-A787-5228CC3F3CC8}" type="presParOf" srcId="{1ED75843-4DE1-514E-9AD4-DFC9BDBA429F}" destId="{2583C949-48DB-6C46-9BD1-09A95083A7A6}" srcOrd="2" destOrd="0" presId="urn:microsoft.com/office/officeart/2009/3/layout/HorizontalOrganizationChart"/>
    <dgm:cxn modelId="{FAD5CF40-B562-0A4D-BEF0-C211C72F1361}" type="presParOf" srcId="{1ED75843-4DE1-514E-9AD4-DFC9BDBA429F}" destId="{E5802C78-5763-9145-B23D-8AAF1AE976FD}" srcOrd="3" destOrd="0" presId="urn:microsoft.com/office/officeart/2009/3/layout/HorizontalOrganizationChart"/>
    <dgm:cxn modelId="{27766180-2CF1-D94D-B7DE-0EB836BA29DF}" type="presParOf" srcId="{E5802C78-5763-9145-B23D-8AAF1AE976FD}" destId="{F7DBED58-1BE8-3B4A-81D5-3D03B560C6E8}" srcOrd="0" destOrd="0" presId="urn:microsoft.com/office/officeart/2009/3/layout/HorizontalOrganizationChart"/>
    <dgm:cxn modelId="{D7B896CD-D8AC-DB4D-BFFC-C38BD073185A}" type="presParOf" srcId="{F7DBED58-1BE8-3B4A-81D5-3D03B560C6E8}" destId="{16A96853-E331-7244-B182-F7397BF6BB4D}" srcOrd="0" destOrd="0" presId="urn:microsoft.com/office/officeart/2009/3/layout/HorizontalOrganizationChart"/>
    <dgm:cxn modelId="{A38274AA-DD57-6F4E-B08E-1C21C32CF134}" type="presParOf" srcId="{F7DBED58-1BE8-3B4A-81D5-3D03B560C6E8}" destId="{DE4230A8-CD7C-6A42-9D56-166D00C84A02}" srcOrd="1" destOrd="0" presId="urn:microsoft.com/office/officeart/2009/3/layout/HorizontalOrganizationChart"/>
    <dgm:cxn modelId="{D6D22D5E-C3AC-7A44-B6DC-FB60207ABC32}" type="presParOf" srcId="{E5802C78-5763-9145-B23D-8AAF1AE976FD}" destId="{AE77A1E8-132B-1341-95C9-6CDC5B204332}" srcOrd="1" destOrd="0" presId="urn:microsoft.com/office/officeart/2009/3/layout/HorizontalOrganizationChart"/>
    <dgm:cxn modelId="{2570A10D-1F31-1744-A8F5-94F844B09451}" type="presParOf" srcId="{AE77A1E8-132B-1341-95C9-6CDC5B204332}" destId="{B8444C0D-C711-7D4B-85C9-F9F64E6F9CBE}" srcOrd="0" destOrd="0" presId="urn:microsoft.com/office/officeart/2009/3/layout/HorizontalOrganizationChart"/>
    <dgm:cxn modelId="{8663CE9D-A88F-7442-B4C2-8F2EEF82E6B6}" type="presParOf" srcId="{AE77A1E8-132B-1341-95C9-6CDC5B204332}" destId="{7FA65923-74F9-CA4D-B03C-D642D96B86EB}" srcOrd="1" destOrd="0" presId="urn:microsoft.com/office/officeart/2009/3/layout/HorizontalOrganizationChart"/>
    <dgm:cxn modelId="{72C2769D-979A-8A4D-B1AB-C36BE5DAAE6F}" type="presParOf" srcId="{7FA65923-74F9-CA4D-B03C-D642D96B86EB}" destId="{07023EF5-9C86-5D42-891F-8D4F5CFA985A}" srcOrd="0" destOrd="0" presId="urn:microsoft.com/office/officeart/2009/3/layout/HorizontalOrganizationChart"/>
    <dgm:cxn modelId="{1CE8BF65-24E9-A146-AD0F-3F2389035750}" type="presParOf" srcId="{07023EF5-9C86-5D42-891F-8D4F5CFA985A}" destId="{E64D69F5-657B-EF40-B558-6306C8F7F582}" srcOrd="0" destOrd="0" presId="urn:microsoft.com/office/officeart/2009/3/layout/HorizontalOrganizationChart"/>
    <dgm:cxn modelId="{37A5A719-9F2A-E542-AAFB-939A49AB2901}" type="presParOf" srcId="{07023EF5-9C86-5D42-891F-8D4F5CFA985A}" destId="{30ADFB0D-0C49-7A48-B666-06C1A04ACFD7}" srcOrd="1" destOrd="0" presId="urn:microsoft.com/office/officeart/2009/3/layout/HorizontalOrganizationChart"/>
    <dgm:cxn modelId="{348497E6-51BB-A245-831F-DD35F0C9A884}" type="presParOf" srcId="{7FA65923-74F9-CA4D-B03C-D642D96B86EB}" destId="{E5B29245-193B-C242-8621-99F756D7C99A}" srcOrd="1" destOrd="0" presId="urn:microsoft.com/office/officeart/2009/3/layout/HorizontalOrganizationChart"/>
    <dgm:cxn modelId="{03B34806-E80B-BB4C-9B26-AB0B8816604E}" type="presParOf" srcId="{7FA65923-74F9-CA4D-B03C-D642D96B86EB}" destId="{8A1D6242-D1B5-E143-B8D1-D10CF4A0FD94}" srcOrd="2" destOrd="0" presId="urn:microsoft.com/office/officeart/2009/3/layout/HorizontalOrganizationChart"/>
    <dgm:cxn modelId="{28C3191F-7B9C-7243-B3E1-DCB487C784D9}" type="presParOf" srcId="{E5802C78-5763-9145-B23D-8AAF1AE976FD}" destId="{1DD82319-7954-874C-8FF0-2B0094DF2E21}" srcOrd="2" destOrd="0" presId="urn:microsoft.com/office/officeart/2009/3/layout/HorizontalOrganizationChart"/>
    <dgm:cxn modelId="{1E324214-C1B7-FA41-BD22-852B97A90FBA}" type="presParOf" srcId="{1ED75843-4DE1-514E-9AD4-DFC9BDBA429F}" destId="{1DF27462-E06A-4B40-A09D-5202EEE6A6A3}" srcOrd="4" destOrd="0" presId="urn:microsoft.com/office/officeart/2009/3/layout/HorizontalOrganizationChart"/>
    <dgm:cxn modelId="{9D50D98D-F565-564C-A893-6C37630F0AEE}" type="presParOf" srcId="{1ED75843-4DE1-514E-9AD4-DFC9BDBA429F}" destId="{52D8E962-E749-5445-B536-1A1209DF3941}" srcOrd="5" destOrd="0" presId="urn:microsoft.com/office/officeart/2009/3/layout/HorizontalOrganizationChart"/>
    <dgm:cxn modelId="{C0502163-038F-0D4D-BADC-34D4CD70D217}" type="presParOf" srcId="{52D8E962-E749-5445-B536-1A1209DF3941}" destId="{ECA465CE-DD40-1B4E-A23B-B670D2A4DA95}" srcOrd="0" destOrd="0" presId="urn:microsoft.com/office/officeart/2009/3/layout/HorizontalOrganizationChart"/>
    <dgm:cxn modelId="{BE0F7B6F-E40A-8C46-A555-87C4FE071DFF}" type="presParOf" srcId="{ECA465CE-DD40-1B4E-A23B-B670D2A4DA95}" destId="{A94329DC-679F-0246-8882-2A17F433B4E4}" srcOrd="0" destOrd="0" presId="urn:microsoft.com/office/officeart/2009/3/layout/HorizontalOrganizationChart"/>
    <dgm:cxn modelId="{2D3824F2-95D3-6642-BB34-326E607E7D22}" type="presParOf" srcId="{ECA465CE-DD40-1B4E-A23B-B670D2A4DA95}" destId="{E3D8F3B7-EDFD-A447-87D4-5D0C65F3E8EB}" srcOrd="1" destOrd="0" presId="urn:microsoft.com/office/officeart/2009/3/layout/HorizontalOrganizationChart"/>
    <dgm:cxn modelId="{8B297E88-A5F3-6643-83AB-69118AC2C6DF}" type="presParOf" srcId="{52D8E962-E749-5445-B536-1A1209DF3941}" destId="{2508D9AB-4673-7B43-8FF1-D25E31DC7B73}" srcOrd="1" destOrd="0" presId="urn:microsoft.com/office/officeart/2009/3/layout/HorizontalOrganizationChart"/>
    <dgm:cxn modelId="{7F9D400E-DB8C-4641-A470-D001295C067F}" type="presParOf" srcId="{2508D9AB-4673-7B43-8FF1-D25E31DC7B73}" destId="{B87AACF3-17EE-0D46-8480-00A78A6B8824}" srcOrd="0" destOrd="0" presId="urn:microsoft.com/office/officeart/2009/3/layout/HorizontalOrganizationChart"/>
    <dgm:cxn modelId="{8F576FEB-AB64-ED4F-B90D-BDB161C1291D}" type="presParOf" srcId="{2508D9AB-4673-7B43-8FF1-D25E31DC7B73}" destId="{364DDB54-5B15-164E-8A8B-4B64324CA8D4}" srcOrd="1" destOrd="0" presId="urn:microsoft.com/office/officeart/2009/3/layout/HorizontalOrganizationChart"/>
    <dgm:cxn modelId="{6B1F9C4F-CC96-414E-A1BE-F4983A6F2A33}" type="presParOf" srcId="{364DDB54-5B15-164E-8A8B-4B64324CA8D4}" destId="{E50925CB-089D-744B-817C-0B6E91992E5C}" srcOrd="0" destOrd="0" presId="urn:microsoft.com/office/officeart/2009/3/layout/HorizontalOrganizationChart"/>
    <dgm:cxn modelId="{20B4CE49-9E43-6F4C-AFD7-19EB293FFB42}" type="presParOf" srcId="{E50925CB-089D-744B-817C-0B6E91992E5C}" destId="{79E5E50C-4975-7F4A-B3EC-2E0AA8791CF6}" srcOrd="0" destOrd="0" presId="urn:microsoft.com/office/officeart/2009/3/layout/HorizontalOrganizationChart"/>
    <dgm:cxn modelId="{AC95FA70-C7C9-BB44-B760-B8E077D91D0E}" type="presParOf" srcId="{E50925CB-089D-744B-817C-0B6E91992E5C}" destId="{F451A0B9-CE2A-9743-97F9-401F23C1026D}" srcOrd="1" destOrd="0" presId="urn:microsoft.com/office/officeart/2009/3/layout/HorizontalOrganizationChart"/>
    <dgm:cxn modelId="{B4963846-1BF6-0841-A918-81D80D18125C}" type="presParOf" srcId="{364DDB54-5B15-164E-8A8B-4B64324CA8D4}" destId="{DA4919FF-9041-EA4D-9FE3-6CD92B649921}" srcOrd="1" destOrd="0" presId="urn:microsoft.com/office/officeart/2009/3/layout/HorizontalOrganizationChart"/>
    <dgm:cxn modelId="{9A57BD29-51A6-464C-9214-A30721599E1C}" type="presParOf" srcId="{364DDB54-5B15-164E-8A8B-4B64324CA8D4}" destId="{CC5AC0E8-5483-1940-8504-2BB9C5E2430D}" srcOrd="2" destOrd="0" presId="urn:microsoft.com/office/officeart/2009/3/layout/HorizontalOrganizationChart"/>
    <dgm:cxn modelId="{CF605E71-5EDC-344D-B3F6-B7DA02A6F82D}" type="presParOf" srcId="{52D8E962-E749-5445-B536-1A1209DF3941}" destId="{852E847E-9C0A-A443-AD3B-8E34EDB367C5}" srcOrd="2" destOrd="0" presId="urn:microsoft.com/office/officeart/2009/3/layout/HorizontalOrganizationChart"/>
    <dgm:cxn modelId="{A9FFD6AE-00CA-9F4E-83D6-F9577B49C62D}"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dgm:t>
        <a:bodyPr/>
        <a:lstStyle/>
        <a:p>
          <a:r>
            <a:rPr lang="en-US" altLang="zh-CN" sz="3200" dirty="0">
              <a:solidFill>
                <a:schemeClr val="tx1"/>
              </a:solidFill>
              <a:latin typeface="Microsoft YaHei" charset="-122"/>
              <a:ea typeface="Microsoft YaHei" charset="-122"/>
              <a:cs typeface="Microsoft YaHei" charset="-122"/>
            </a:rPr>
            <a:t>3.</a:t>
          </a:r>
          <a:r>
            <a:rPr lang="zh-CN" altLang="en-US" sz="3200" dirty="0">
              <a:solidFill>
                <a:schemeClr val="tx1"/>
              </a:solidFill>
              <a:latin typeface="Microsoft YaHei" charset="-122"/>
              <a:ea typeface="Microsoft YaHei" charset="-122"/>
              <a:cs typeface="Microsoft YaHei" charset="-122"/>
            </a:rPr>
            <a:t>资本的流通过程和</a:t>
          </a:r>
        </a:p>
        <a:p>
          <a:r>
            <a:rPr lang="zh-CN" altLang="en-US" sz="3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3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3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3200" dirty="0">
              <a:latin typeface="Microsoft YaHei" charset="-122"/>
              <a:ea typeface="Microsoft YaHei" charset="-122"/>
              <a:cs typeface="Microsoft YaHei"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3200" dirty="0">
              <a:latin typeface="Microsoft YaHei" charset="-122"/>
              <a:ea typeface="Microsoft YaHei" charset="-122"/>
              <a:cs typeface="Microsoft YaHei"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dgm:t>
        <a:bodyPr/>
        <a:lstStyle/>
        <a:p>
          <a:r>
            <a:rPr lang="zh-CN" altLang="en-US" sz="3200" dirty="0">
              <a:latin typeface="Microsoft YaHei" charset="-122"/>
              <a:ea typeface="Microsoft YaHei" charset="-122"/>
              <a:cs typeface="Microsoft YaHei"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pt>
    <dgm:pt modelId="{AAEFFB82-4211-2341-ADDA-AD24A8816483}" type="pres">
      <dgm:prSet presAssocID="{09EB534C-CDDD-A345-B9CE-FCCBA01809BF}" presName="rootConnector" presStyleLbl="node3" presStyleIdx="0" presStyleCnt="3"/>
      <dgm:spPr/>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pt>
    <dgm:pt modelId="{54A6A2D1-B7A5-2C4C-B2B3-552E147089FF}" type="pres">
      <dgm:prSet presAssocID="{7BD9412B-379C-CC49-BF41-22772114C098}" presName="rootConnector" presStyleLbl="node3" presStyleIdx="1" presStyleCnt="3"/>
      <dgm:spPr/>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pt>
    <dgm:pt modelId="{04F21176-313C-7145-B48C-9F2AF223D9E5}" type="pres">
      <dgm:prSet presAssocID="{9E9D879F-05D5-C84F-8924-FE8D3D79EFE5}" presName="rootConnector" presStyleLbl="node3" presStyleIdx="2" presStyleCnt="3"/>
      <dgm:spPr/>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EC207B03-A0C3-0D45-91AA-28268D12E63A}" srcId="{15550365-6A2A-924F-A70A-8DD2701AB197}" destId="{09EB534C-CDDD-A345-B9CE-FCCBA01809BF}" srcOrd="0" destOrd="0" parTransId="{C62B1FCB-1A60-D947-80AB-AB9FF5EFDAC1}" sibTransId="{29C62E65-4D2B-7743-BBC4-1A8F578D489D}"/>
    <dgm:cxn modelId="{7248D406-418C-C340-931C-D1A7497BE2CB}" type="presOf" srcId="{9E9D879F-05D5-C84F-8924-FE8D3D79EFE5}" destId="{04F21176-313C-7145-B48C-9F2AF223D9E5}" srcOrd="1" destOrd="0" presId="urn:microsoft.com/office/officeart/2009/3/layout/HorizontalOrganizationChart"/>
    <dgm:cxn modelId="{A5090522-D68C-C945-95A2-78F4E1687B52}" type="presOf" srcId="{7CDBC350-7FE4-FB43-90C2-9D8041EF22AC}" destId="{E649D310-A9E2-694C-9768-1A427E4CFA54}" srcOrd="0" destOrd="0" presId="urn:microsoft.com/office/officeart/2009/3/layout/HorizontalOrganizationChart"/>
    <dgm:cxn modelId="{1985DB35-9907-784F-B494-D943B14A5D22}" type="presOf" srcId="{BA1493E6-9F29-7740-B423-F23382DA0882}" destId="{758274EA-8762-F844-8376-ED460773996A}" srcOrd="0" destOrd="0" presId="urn:microsoft.com/office/officeart/2009/3/layout/HorizontalOrganizationChart"/>
    <dgm:cxn modelId="{E0A29A5B-F83E-774A-A784-2DCC9A639648}" type="presOf" srcId="{9E9D879F-05D5-C84F-8924-FE8D3D79EFE5}" destId="{971534A6-5310-C144-BE86-2A22A28D3E37}" srcOrd="0" destOrd="0" presId="urn:microsoft.com/office/officeart/2009/3/layout/HorizontalOrganizationChart"/>
    <dgm:cxn modelId="{2030A360-D7A5-7942-979C-C01E767A5751}" type="presOf" srcId="{C62B1FCB-1A60-D947-80AB-AB9FF5EFDAC1}" destId="{A7818B8A-B901-C64F-B2A8-ED40BB5C0732}" srcOrd="0"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16D8EF76-3CC8-FB43-AE39-0922969B1206}" type="presOf" srcId="{15550365-6A2A-924F-A70A-8DD2701AB197}" destId="{68DBDFB5-ECF5-D241-8A1E-F8D7934188DF}" srcOrd="1" destOrd="0" presId="urn:microsoft.com/office/officeart/2009/3/layout/HorizontalOrganizationChart"/>
    <dgm:cxn modelId="{C6746878-C067-944E-8AD6-C52B3B68C040}" type="presOf" srcId="{7BD9412B-379C-CC49-BF41-22772114C098}" destId="{54A6A2D1-B7A5-2C4C-B2B3-552E147089FF}" srcOrd="1" destOrd="0" presId="urn:microsoft.com/office/officeart/2009/3/layout/HorizontalOrganizationChart"/>
    <dgm:cxn modelId="{D009FB7A-673D-E94A-B7B8-4D790069368F}" type="presOf" srcId="{DEB55DAF-1E56-3A40-95A3-97B68B9AB0ED}" destId="{DF878C0A-814F-CD46-93BA-71DBF43FB969}" srcOrd="0" destOrd="0" presId="urn:microsoft.com/office/officeart/2009/3/layout/HorizontalOrganizationChart"/>
    <dgm:cxn modelId="{D2C1987E-410F-DA4B-B382-D23E8EB1F2DC}" srcId="{15550365-6A2A-924F-A70A-8DD2701AB197}" destId="{7BD9412B-379C-CC49-BF41-22772114C098}" srcOrd="1" destOrd="0" parTransId="{DEB55DAF-1E56-3A40-95A3-97B68B9AB0ED}" sibTransId="{936FB75B-F9E4-5C41-ADF6-0345650F5448}"/>
    <dgm:cxn modelId="{E2AC2999-38DB-7E42-9DCD-797A15AFC520}" type="presOf" srcId="{15550365-6A2A-924F-A70A-8DD2701AB197}" destId="{85CF5292-3C5E-E04E-BA61-5DFB476F2430}" srcOrd="0" destOrd="0" presId="urn:microsoft.com/office/officeart/2009/3/layout/HorizontalOrganizationChart"/>
    <dgm:cxn modelId="{5D2BAC9D-6DAF-EC4D-A03A-C385F24CBFDA}" type="presOf" srcId="{09EB534C-CDDD-A345-B9CE-FCCBA01809BF}" destId="{A225024C-5EC4-794F-8303-6B805AB003F6}" srcOrd="0" destOrd="0" presId="urn:microsoft.com/office/officeart/2009/3/layout/HorizontalOrganizationChart"/>
    <dgm:cxn modelId="{CA261FAA-00E3-384C-A42A-5AF44656F08D}" type="presOf" srcId="{F9BBBBF7-C76C-8A47-B5DC-32D72D42F33F}" destId="{7A152278-B98E-4445-839D-43497D0515F9}" srcOrd="0" destOrd="0" presId="urn:microsoft.com/office/officeart/2009/3/layout/HorizontalOrganizationChart"/>
    <dgm:cxn modelId="{1C01B6B8-26DA-BF45-A206-21FFB547C9F2}" type="presOf" srcId="{9F169B2F-01AB-DF43-82C3-A68A44EC618B}" destId="{28053315-32A6-FB42-955B-DF837BF2E3D5}" srcOrd="0" destOrd="0" presId="urn:microsoft.com/office/officeart/2009/3/layout/HorizontalOrganizationChart"/>
    <dgm:cxn modelId="{AE3175CF-82CD-7646-AAD3-103C066FCDC1}" srcId="{15550365-6A2A-924F-A70A-8DD2701AB197}" destId="{9E9D879F-05D5-C84F-8924-FE8D3D79EFE5}" srcOrd="2" destOrd="0" parTransId="{9F169B2F-01AB-DF43-82C3-A68A44EC618B}" sibTransId="{A53B4383-8069-4C41-9E80-41C2023D54E9}"/>
    <dgm:cxn modelId="{A9D4E3D4-E3DE-D347-95E0-B5904D364221}" type="presOf" srcId="{7BD9412B-379C-CC49-BF41-22772114C098}" destId="{4C9B26A5-1E8E-F044-A21F-37AE2B31E0EC}" srcOrd="0" destOrd="0" presId="urn:microsoft.com/office/officeart/2009/3/layout/HorizontalOrganizationChart"/>
    <dgm:cxn modelId="{946384D7-6D2D-174F-93A6-8B9E4E1DAD29}" type="presOf" srcId="{41187E0F-0725-7443-8D80-8B1792F4D67F}" destId="{409921D5-4E61-5549-A81C-011F35D87E11}" srcOrd="1"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1292DBEE-D19C-4440-A85B-108E7F5FEA95}" type="presOf" srcId="{BF730569-401B-B943-909D-C216B49DE6BC}" destId="{7CB01AE5-DD92-4344-8F77-75DB56CFCB99}" srcOrd="0" destOrd="0" presId="urn:microsoft.com/office/officeart/2009/3/layout/HorizontalOrganizationChart"/>
    <dgm:cxn modelId="{19238EF1-CD9F-4E4B-AC71-A66DD77CFC7B}" type="presOf" srcId="{09EB534C-CDDD-A345-B9CE-FCCBA01809BF}" destId="{AAEFFB82-4211-2341-ADDA-AD24A8816483}" srcOrd="1" destOrd="0" presId="urn:microsoft.com/office/officeart/2009/3/layout/HorizontalOrganizationChart"/>
    <dgm:cxn modelId="{DE6555FA-8BB0-4940-8D57-2BE8C143CA69}" type="presOf" srcId="{41187E0F-0725-7443-8D80-8B1792F4D67F}" destId="{CEF70C8A-AEE8-B940-9B8F-68EDF8CB8886}" srcOrd="0" destOrd="0" presId="urn:microsoft.com/office/officeart/2009/3/layout/HorizontalOrganizationChart"/>
    <dgm:cxn modelId="{E7BA5AFE-729D-744B-9F8F-4323BEB190A6}" type="presOf" srcId="{F9BBBBF7-C76C-8A47-B5DC-32D72D42F33F}" destId="{247CFD50-C8B0-7844-9E85-1B91E0A377E6}" srcOrd="1" destOrd="0" presId="urn:microsoft.com/office/officeart/2009/3/layout/HorizontalOrganizationChart"/>
    <dgm:cxn modelId="{18AAED8C-1F25-D04A-B254-864E6A494D7B}" type="presParOf" srcId="{7CB01AE5-DD92-4344-8F77-75DB56CFCB99}" destId="{8DBF306A-8862-6D4F-94E8-15CA9ECF041D}" srcOrd="0" destOrd="0" presId="urn:microsoft.com/office/officeart/2009/3/layout/HorizontalOrganizationChart"/>
    <dgm:cxn modelId="{242A0EF7-2D3A-0D4F-AE7C-2B59FF4B7D1F}" type="presParOf" srcId="{8DBF306A-8862-6D4F-94E8-15CA9ECF041D}" destId="{3F17A522-F267-0747-AEC9-1271264BB841}" srcOrd="0" destOrd="0" presId="urn:microsoft.com/office/officeart/2009/3/layout/HorizontalOrganizationChart"/>
    <dgm:cxn modelId="{19B24D4D-EFB4-494C-A027-408CC4F2AF17}" type="presParOf" srcId="{3F17A522-F267-0747-AEC9-1271264BB841}" destId="{7A152278-B98E-4445-839D-43497D0515F9}" srcOrd="0" destOrd="0" presId="urn:microsoft.com/office/officeart/2009/3/layout/HorizontalOrganizationChart"/>
    <dgm:cxn modelId="{39C159F1-7822-A44E-8EBE-BD31B97D69C4}" type="presParOf" srcId="{3F17A522-F267-0747-AEC9-1271264BB841}" destId="{247CFD50-C8B0-7844-9E85-1B91E0A377E6}" srcOrd="1" destOrd="0" presId="urn:microsoft.com/office/officeart/2009/3/layout/HorizontalOrganizationChart"/>
    <dgm:cxn modelId="{7592DA70-10BC-EA4E-B640-13C395277BB7}" type="presParOf" srcId="{8DBF306A-8862-6D4F-94E8-15CA9ECF041D}" destId="{25772527-AAC0-5F4D-9AED-44964AEF89D7}" srcOrd="1" destOrd="0" presId="urn:microsoft.com/office/officeart/2009/3/layout/HorizontalOrganizationChart"/>
    <dgm:cxn modelId="{9496E461-3BDF-7644-9CF0-6997558AF463}" type="presParOf" srcId="{25772527-AAC0-5F4D-9AED-44964AEF89D7}" destId="{758274EA-8762-F844-8376-ED460773996A}" srcOrd="0" destOrd="0" presId="urn:microsoft.com/office/officeart/2009/3/layout/HorizontalOrganizationChart"/>
    <dgm:cxn modelId="{85F83F24-6F27-AD4F-8F4E-A23186F88574}" type="presParOf" srcId="{25772527-AAC0-5F4D-9AED-44964AEF89D7}" destId="{92F29588-739F-6F4D-BD47-94061D0D327D}" srcOrd="1" destOrd="0" presId="urn:microsoft.com/office/officeart/2009/3/layout/HorizontalOrganizationChart"/>
    <dgm:cxn modelId="{CD9BC3B1-67DD-2F47-9587-2C6EB047F8DA}" type="presParOf" srcId="{92F29588-739F-6F4D-BD47-94061D0D327D}" destId="{B0B6DF49-E4D6-5E4F-A581-B52846DDBD1B}" srcOrd="0" destOrd="0" presId="urn:microsoft.com/office/officeart/2009/3/layout/HorizontalOrganizationChart"/>
    <dgm:cxn modelId="{1D43162C-003A-3F45-8BB2-6632E6C0C399}" type="presParOf" srcId="{B0B6DF49-E4D6-5E4F-A581-B52846DDBD1B}" destId="{85CF5292-3C5E-E04E-BA61-5DFB476F2430}" srcOrd="0" destOrd="0" presId="urn:microsoft.com/office/officeart/2009/3/layout/HorizontalOrganizationChart"/>
    <dgm:cxn modelId="{E3DCB4F9-523B-2B46-B623-786E529E299B}" type="presParOf" srcId="{B0B6DF49-E4D6-5E4F-A581-B52846DDBD1B}" destId="{68DBDFB5-ECF5-D241-8A1E-F8D7934188DF}" srcOrd="1" destOrd="0" presId="urn:microsoft.com/office/officeart/2009/3/layout/HorizontalOrganizationChart"/>
    <dgm:cxn modelId="{A3D60C1C-1BD1-9446-8D88-7EC6818429EB}" type="presParOf" srcId="{92F29588-739F-6F4D-BD47-94061D0D327D}" destId="{CC5457AF-D16F-1E45-9345-898D553ACFC5}" srcOrd="1" destOrd="0" presId="urn:microsoft.com/office/officeart/2009/3/layout/HorizontalOrganizationChart"/>
    <dgm:cxn modelId="{C29473F4-E565-1A42-A2D7-3C5DD1DB0CCC}" type="presParOf" srcId="{CC5457AF-D16F-1E45-9345-898D553ACFC5}" destId="{A7818B8A-B901-C64F-B2A8-ED40BB5C0732}" srcOrd="0" destOrd="0" presId="urn:microsoft.com/office/officeart/2009/3/layout/HorizontalOrganizationChart"/>
    <dgm:cxn modelId="{644E4DE2-E3AD-1141-964B-D0339759E1DD}" type="presParOf" srcId="{CC5457AF-D16F-1E45-9345-898D553ACFC5}" destId="{F69161FE-11A2-434E-A780-ADBC2ECA48E9}" srcOrd="1" destOrd="0" presId="urn:microsoft.com/office/officeart/2009/3/layout/HorizontalOrganizationChart"/>
    <dgm:cxn modelId="{284000D3-11C7-B747-A142-63ADB6BE78E3}" type="presParOf" srcId="{F69161FE-11A2-434E-A780-ADBC2ECA48E9}" destId="{9D08CCAD-4C7C-4147-A84C-354F3AB9DE0C}" srcOrd="0" destOrd="0" presId="urn:microsoft.com/office/officeart/2009/3/layout/HorizontalOrganizationChart"/>
    <dgm:cxn modelId="{A7EA5D81-CD1F-9642-B8C5-7F48D9C5CAA2}" type="presParOf" srcId="{9D08CCAD-4C7C-4147-A84C-354F3AB9DE0C}" destId="{A225024C-5EC4-794F-8303-6B805AB003F6}" srcOrd="0" destOrd="0" presId="urn:microsoft.com/office/officeart/2009/3/layout/HorizontalOrganizationChart"/>
    <dgm:cxn modelId="{32592CD6-22B0-5447-BA6C-90D9CB020FDB}" type="presParOf" srcId="{9D08CCAD-4C7C-4147-A84C-354F3AB9DE0C}" destId="{AAEFFB82-4211-2341-ADDA-AD24A8816483}" srcOrd="1" destOrd="0" presId="urn:microsoft.com/office/officeart/2009/3/layout/HorizontalOrganizationChart"/>
    <dgm:cxn modelId="{7C36C1F7-483C-7142-ADCD-9B463E7AEB7F}" type="presParOf" srcId="{F69161FE-11A2-434E-A780-ADBC2ECA48E9}" destId="{2737F26F-0300-7B4F-AEDF-842C012EA993}" srcOrd="1" destOrd="0" presId="urn:microsoft.com/office/officeart/2009/3/layout/HorizontalOrganizationChart"/>
    <dgm:cxn modelId="{3FABD854-3AEE-BA45-BC96-266029F3FC1A}" type="presParOf" srcId="{F69161FE-11A2-434E-A780-ADBC2ECA48E9}" destId="{5B7C206F-1898-694E-8F5B-A50B19924462}" srcOrd="2" destOrd="0" presId="urn:microsoft.com/office/officeart/2009/3/layout/HorizontalOrganizationChart"/>
    <dgm:cxn modelId="{5A869C39-11AE-7B49-99BA-07ED8BC8B683}" type="presParOf" srcId="{CC5457AF-D16F-1E45-9345-898D553ACFC5}" destId="{DF878C0A-814F-CD46-93BA-71DBF43FB969}" srcOrd="2" destOrd="0" presId="urn:microsoft.com/office/officeart/2009/3/layout/HorizontalOrganizationChart"/>
    <dgm:cxn modelId="{CFF6396D-75C4-B64F-91BD-770781F741AD}" type="presParOf" srcId="{CC5457AF-D16F-1E45-9345-898D553ACFC5}" destId="{7081F518-078B-EF4B-A3D3-B994F4A10779}" srcOrd="3" destOrd="0" presId="urn:microsoft.com/office/officeart/2009/3/layout/HorizontalOrganizationChart"/>
    <dgm:cxn modelId="{C9CA9ADD-F022-6D49-94D9-FF7AD20D55FC}" type="presParOf" srcId="{7081F518-078B-EF4B-A3D3-B994F4A10779}" destId="{4E55D958-2535-EC4F-8982-E5D4B44D85D9}" srcOrd="0" destOrd="0" presId="urn:microsoft.com/office/officeart/2009/3/layout/HorizontalOrganizationChart"/>
    <dgm:cxn modelId="{97DB68A8-B776-8240-8239-CEB76295E7A4}" type="presParOf" srcId="{4E55D958-2535-EC4F-8982-E5D4B44D85D9}" destId="{4C9B26A5-1E8E-F044-A21F-37AE2B31E0EC}" srcOrd="0" destOrd="0" presId="urn:microsoft.com/office/officeart/2009/3/layout/HorizontalOrganizationChart"/>
    <dgm:cxn modelId="{F1F15A30-0837-AF4F-87D3-1EA24E5ED5B6}" type="presParOf" srcId="{4E55D958-2535-EC4F-8982-E5D4B44D85D9}" destId="{54A6A2D1-B7A5-2C4C-B2B3-552E147089FF}" srcOrd="1" destOrd="0" presId="urn:microsoft.com/office/officeart/2009/3/layout/HorizontalOrganizationChart"/>
    <dgm:cxn modelId="{A196E7D9-36F6-D846-BE1E-9F162574CE8C}" type="presParOf" srcId="{7081F518-078B-EF4B-A3D3-B994F4A10779}" destId="{E5010796-8C10-D546-BADC-03778FE39382}" srcOrd="1" destOrd="0" presId="urn:microsoft.com/office/officeart/2009/3/layout/HorizontalOrganizationChart"/>
    <dgm:cxn modelId="{57EE9BB6-A4D0-F842-ACD9-A5E7A040E7CC}" type="presParOf" srcId="{7081F518-078B-EF4B-A3D3-B994F4A10779}" destId="{CF215FCC-1DE7-DE40-A089-128204206682}" srcOrd="2" destOrd="0" presId="urn:microsoft.com/office/officeart/2009/3/layout/HorizontalOrganizationChart"/>
    <dgm:cxn modelId="{682A3678-6942-814E-955E-CDDF1A545EF7}" type="presParOf" srcId="{CC5457AF-D16F-1E45-9345-898D553ACFC5}" destId="{28053315-32A6-FB42-955B-DF837BF2E3D5}" srcOrd="4" destOrd="0" presId="urn:microsoft.com/office/officeart/2009/3/layout/HorizontalOrganizationChart"/>
    <dgm:cxn modelId="{B0AD8C38-0C7A-FA40-9BF5-56A03D01AE5B}" type="presParOf" srcId="{CC5457AF-D16F-1E45-9345-898D553ACFC5}" destId="{E722C547-BE7B-404F-9A10-06DA3D662701}" srcOrd="5" destOrd="0" presId="urn:microsoft.com/office/officeart/2009/3/layout/HorizontalOrganizationChart"/>
    <dgm:cxn modelId="{70D9545A-6189-0C48-8E39-301681F14E84}" type="presParOf" srcId="{E722C547-BE7B-404F-9A10-06DA3D662701}" destId="{EBF775EB-D3C2-8D48-9378-F226903AF144}" srcOrd="0" destOrd="0" presId="urn:microsoft.com/office/officeart/2009/3/layout/HorizontalOrganizationChart"/>
    <dgm:cxn modelId="{B0C668F9-F314-4342-8CAF-F9AEBAB0B8E8}" type="presParOf" srcId="{EBF775EB-D3C2-8D48-9378-F226903AF144}" destId="{971534A6-5310-C144-BE86-2A22A28D3E37}" srcOrd="0" destOrd="0" presId="urn:microsoft.com/office/officeart/2009/3/layout/HorizontalOrganizationChart"/>
    <dgm:cxn modelId="{F47E48F0-4909-5A4A-B8D9-FE386DB3719D}" type="presParOf" srcId="{EBF775EB-D3C2-8D48-9378-F226903AF144}" destId="{04F21176-313C-7145-B48C-9F2AF223D9E5}" srcOrd="1" destOrd="0" presId="urn:microsoft.com/office/officeart/2009/3/layout/HorizontalOrganizationChart"/>
    <dgm:cxn modelId="{928932F7-8364-EA42-AEB4-1520ACAA5A8D}" type="presParOf" srcId="{E722C547-BE7B-404F-9A10-06DA3D662701}" destId="{119CB0F4-9F6D-6B46-856B-E2CF7D7E757E}" srcOrd="1" destOrd="0" presId="urn:microsoft.com/office/officeart/2009/3/layout/HorizontalOrganizationChart"/>
    <dgm:cxn modelId="{9438C695-6253-6544-91D2-9BC1A537B2EA}" type="presParOf" srcId="{E722C547-BE7B-404F-9A10-06DA3D662701}" destId="{79FA59A7-A7E3-D648-98CE-62D28D7064DD}" srcOrd="2" destOrd="0" presId="urn:microsoft.com/office/officeart/2009/3/layout/HorizontalOrganizationChart"/>
    <dgm:cxn modelId="{924FF9FF-A67A-6B46-945C-0D656799441D}" type="presParOf" srcId="{92F29588-739F-6F4D-BD47-94061D0D327D}" destId="{72CE260D-6AFA-4B48-A2AD-0A106E63288C}" srcOrd="2" destOrd="0" presId="urn:microsoft.com/office/officeart/2009/3/layout/HorizontalOrganizationChart"/>
    <dgm:cxn modelId="{C7CAEF3F-4CBA-7745-B541-3FE2E831BECC}" type="presParOf" srcId="{25772527-AAC0-5F4D-9AED-44964AEF89D7}" destId="{E649D310-A9E2-694C-9768-1A427E4CFA54}" srcOrd="2" destOrd="0" presId="urn:microsoft.com/office/officeart/2009/3/layout/HorizontalOrganizationChart"/>
    <dgm:cxn modelId="{1B7B9887-20C3-734D-854C-0501AA1342D6}" type="presParOf" srcId="{25772527-AAC0-5F4D-9AED-44964AEF89D7}" destId="{E0234E3D-8593-5941-822F-9ACECE8CEA9B}" srcOrd="3" destOrd="0" presId="urn:microsoft.com/office/officeart/2009/3/layout/HorizontalOrganizationChart"/>
    <dgm:cxn modelId="{05090E00-4503-4948-A0C3-1C9795C04E54}" type="presParOf" srcId="{E0234E3D-8593-5941-822F-9ACECE8CEA9B}" destId="{EFA129F3-E66B-BB44-81A2-5A0B8245B087}" srcOrd="0" destOrd="0" presId="urn:microsoft.com/office/officeart/2009/3/layout/HorizontalOrganizationChart"/>
    <dgm:cxn modelId="{44000BE2-3ECD-774E-8872-D358D175B525}" type="presParOf" srcId="{EFA129F3-E66B-BB44-81A2-5A0B8245B087}" destId="{CEF70C8A-AEE8-B940-9B8F-68EDF8CB8886}" srcOrd="0" destOrd="0" presId="urn:microsoft.com/office/officeart/2009/3/layout/HorizontalOrganizationChart"/>
    <dgm:cxn modelId="{6EE56D59-FE1A-DD4E-9F73-BF03225B0498}" type="presParOf" srcId="{EFA129F3-E66B-BB44-81A2-5A0B8245B087}" destId="{409921D5-4E61-5549-A81C-011F35D87E11}" srcOrd="1" destOrd="0" presId="urn:microsoft.com/office/officeart/2009/3/layout/HorizontalOrganizationChart"/>
    <dgm:cxn modelId="{C854787F-D954-7046-A889-7B86A3D0FED4}" type="presParOf" srcId="{E0234E3D-8593-5941-822F-9ACECE8CEA9B}" destId="{ADE95BF3-C04E-8642-B882-8F6A34E556E8}" srcOrd="1" destOrd="0" presId="urn:microsoft.com/office/officeart/2009/3/layout/HorizontalOrganizationChart"/>
    <dgm:cxn modelId="{9B9B4EB3-B408-3744-9AF6-D6C8CEB6FA00}" type="presParOf" srcId="{E0234E3D-8593-5941-822F-9ACECE8CEA9B}" destId="{DA9AB18B-91D7-8045-9617-719A00F00262}" srcOrd="2" destOrd="0" presId="urn:microsoft.com/office/officeart/2009/3/layout/HorizontalOrganizationChart"/>
    <dgm:cxn modelId="{4C6F8D04-EB29-B045-9687-B5667567EEFE}"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0D12D789-ABDE-A449-B861-5396849376F3}">
      <dgm:prSet custT="1"/>
      <dgm:spPr>
        <a:noFill/>
      </dgm:spPr>
      <dgm:t>
        <a:bodyPr/>
        <a:lstStyle/>
        <a:p>
          <a:r>
            <a:rPr lang="zh-CN" altLang="en-US" sz="1600" dirty="0">
              <a:solidFill>
                <a:schemeClr val="tx1"/>
              </a:solidFill>
              <a:latin typeface="Microsoft YaHei" charset="-122"/>
              <a:ea typeface="Microsoft YaHei" charset="-122"/>
              <a:cs typeface="Microsoft YaHei"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400" dirty="0">
              <a:latin typeface="Microsoft YaHei" charset="-122"/>
              <a:ea typeface="Microsoft YaHei" charset="-122"/>
              <a:cs typeface="Microsoft YaHei"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dgm:t>
        <a:bodyPr/>
        <a:lstStyle/>
        <a:p>
          <a:r>
            <a:rPr lang="zh-CN" altLang="en-US" sz="1400" dirty="0">
              <a:latin typeface="Microsoft YaHei" charset="-122"/>
              <a:ea typeface="Microsoft YaHei" charset="-122"/>
              <a:cs typeface="Microsoft YaHei"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dgm:t>
        <a:bodyPr/>
        <a:lstStyle/>
        <a:p>
          <a:r>
            <a:rPr lang="zh-CN" altLang="en-US" sz="1400" dirty="0">
              <a:latin typeface="Microsoft YaHei" charset="-122"/>
              <a:ea typeface="Microsoft YaHei" charset="-122"/>
              <a:cs typeface="Microsoft YaHei"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400" dirty="0">
              <a:latin typeface="Microsoft YaHei" charset="-122"/>
              <a:ea typeface="Microsoft YaHei" charset="-122"/>
              <a:cs typeface="Microsoft YaHei"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pt>
    <dgm:pt modelId="{86F0A606-2BDA-F34B-9999-D5A53CA151E6}" type="pres">
      <dgm:prSet presAssocID="{0D12D789-ABDE-A449-B861-5396849376F3}" presName="rootConnector1" presStyleLbl="node1" presStyleIdx="0" presStyleCnt="0"/>
      <dgm:spPr/>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pt>
    <dgm:pt modelId="{C26D98EB-B281-BF49-B666-4449FFA1D89A}" type="pres">
      <dgm:prSet presAssocID="{E6F7963F-7E39-6043-AC6D-70F23621D567}" presName="rootConnector" presStyleLbl="node2" presStyleIdx="0" presStyleCnt="3"/>
      <dgm:spPr/>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pt>
    <dgm:pt modelId="{8F5BA8C4-A9F7-4545-B539-D32A8EACE0EB}" type="pres">
      <dgm:prSet presAssocID="{70E147C5-FC8A-AF44-8FE4-9CE6F21EBF1D}" presName="rootConnector" presStyleLbl="node3" presStyleIdx="0" presStyleCnt="2"/>
      <dgm:spPr/>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pt>
    <dgm:pt modelId="{4C36272F-49DC-664A-A629-D48BBCD868F5}" type="pres">
      <dgm:prSet presAssocID="{02C72E0B-817B-F04D-BF20-B0165CBDA390}" presName="rootConnector" presStyleLbl="node3" presStyleIdx="1" presStyleCnt="2"/>
      <dgm:spPr/>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pt>
    <dgm:pt modelId="{6343FEF9-B732-D14C-82CB-87B3887AC4D1}" type="pres">
      <dgm:prSet presAssocID="{3A43F3B1-43E3-744B-BA92-B9F89B5CD8CB}" presName="rootConnector" presStyleLbl="node2" presStyleIdx="1" presStyleCnt="3"/>
      <dgm:spPr/>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pt>
    <dgm:pt modelId="{C212EABD-E701-9C44-A65C-5223C803DE3D}" type="pres">
      <dgm:prSet presAssocID="{F00DCE2A-834A-1541-B82E-3B8442EE79FD}" presName="rootConnector" presStyleLbl="node2" presStyleIdx="2" presStyleCnt="3"/>
      <dgm:spPr/>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A7AFBC07-FBF1-144F-832D-DC68ABDEE94D}" type="presOf" srcId="{1EC966D8-D5D8-C346-8ACA-019721DB3EEB}" destId="{BF8264F2-4EC9-0941-9A0B-18BBD37922CC}" srcOrd="0" destOrd="0" presId="urn:microsoft.com/office/officeart/2009/3/layout/HorizontalOrganizationChart"/>
    <dgm:cxn modelId="{52A0D60E-AA51-404D-B9E6-C2776BCF98D5}" type="presOf" srcId="{02C72E0B-817B-F04D-BF20-B0165CBDA390}" destId="{4C36272F-49DC-664A-A629-D48BBCD868F5}" srcOrd="1" destOrd="0" presId="urn:microsoft.com/office/officeart/2009/3/layout/HorizontalOrganizationChart"/>
    <dgm:cxn modelId="{88E87810-AF3E-1244-BB09-11515E44B813}" type="presOf" srcId="{70E147C5-FC8A-AF44-8FE4-9CE6F21EBF1D}" destId="{8F5BA8C4-A9F7-4545-B539-D32A8EACE0EB}" srcOrd="1" destOrd="0" presId="urn:microsoft.com/office/officeart/2009/3/layout/HorizontalOrganizationChart"/>
    <dgm:cxn modelId="{4EEE5F29-E6E2-224A-8ECE-752E71911476}" type="presOf" srcId="{0D12D789-ABDE-A449-B861-5396849376F3}" destId="{86F0A606-2BDA-F34B-9999-D5A53CA151E6}" srcOrd="1" destOrd="0" presId="urn:microsoft.com/office/officeart/2009/3/layout/HorizontalOrganizationChart"/>
    <dgm:cxn modelId="{108C1C2A-689F-D64D-9B68-330A76B06D8F}" type="presOf" srcId="{F00DCE2A-834A-1541-B82E-3B8442EE79FD}" destId="{5FC5BDFA-B33D-9F41-96B8-5FE58781F791}" srcOrd="0" destOrd="0" presId="urn:microsoft.com/office/officeart/2009/3/layout/HorizontalOrganizationChart"/>
    <dgm:cxn modelId="{5FEDEB30-5E22-4D4D-9026-FE0C2D59B5CE}" srcId="{0D12D789-ABDE-A449-B861-5396849376F3}" destId="{E6F7963F-7E39-6043-AC6D-70F23621D567}" srcOrd="0" destOrd="0" parTransId="{F259CC1B-193A-8E42-B71F-DF1E780E0F54}" sibTransId="{FB53441D-73F3-8541-A8BE-E3B2F452D4AE}"/>
    <dgm:cxn modelId="{FBE24C40-F985-1948-ADD3-412E707B8D93}" type="presOf" srcId="{70E147C5-FC8A-AF44-8FE4-9CE6F21EBF1D}" destId="{7E7AFC69-C637-F143-8A93-F4872B35F14E}" srcOrd="0" destOrd="0" presId="urn:microsoft.com/office/officeart/2009/3/layout/HorizontalOrganizationChart"/>
    <dgm:cxn modelId="{CEF67454-E2A1-AD4F-AE10-A89603E26A25}" type="presOf" srcId="{3A43F3B1-43E3-744B-BA92-B9F89B5CD8CB}" destId="{E5926970-99F7-A149-B521-4693C2035B7C}" srcOrd="0" destOrd="0" presId="urn:microsoft.com/office/officeart/2009/3/layout/HorizontalOrganizationChart"/>
    <dgm:cxn modelId="{F8FA486C-9EC6-2640-AA62-5668833F3D5A}" type="presOf" srcId="{D3AE95FD-CA72-C143-B7F0-D0F6CC92CBE5}" destId="{23820206-3967-704F-ADAA-D3C0F2149F61}" srcOrd="0" destOrd="0" presId="urn:microsoft.com/office/officeart/2009/3/layout/HorizontalOrganizationChart"/>
    <dgm:cxn modelId="{BF876C79-FFF4-AE42-8235-0141AB45514B}" srcId="{E6F7963F-7E39-6043-AC6D-70F23621D567}" destId="{70E147C5-FC8A-AF44-8FE4-9CE6F21EBF1D}" srcOrd="0" destOrd="0" parTransId="{1EC966D8-D5D8-C346-8ACA-019721DB3EEB}" sibTransId="{EDA57881-20D2-3148-BCDD-5A2848606452}"/>
    <dgm:cxn modelId="{6897577A-D87A-BD44-BC1B-42354111A727}" srcId="{BF730569-401B-B943-909D-C216B49DE6BC}" destId="{0D12D789-ABDE-A449-B861-5396849376F3}" srcOrd="0" destOrd="0" parTransId="{1AE6B5A9-C5DA-624F-AD6D-BE709989E292}" sibTransId="{989874A4-6790-1347-929B-6468D778FEBB}"/>
    <dgm:cxn modelId="{24673A7C-BA81-B747-AE23-18AEF5145640}" type="presOf" srcId="{7A0F0355-2A34-1A4F-8BC0-F9672B41A62E}" destId="{EEC74E63-C411-F643-A13A-8A4C706D2E8C}" srcOrd="0" destOrd="0" presId="urn:microsoft.com/office/officeart/2009/3/layout/HorizontalOrganizationChart"/>
    <dgm:cxn modelId="{E26E1B80-5F8F-A342-8558-34D3867CE70F}" srcId="{0D12D789-ABDE-A449-B861-5396849376F3}" destId="{F00DCE2A-834A-1541-B82E-3B8442EE79FD}" srcOrd="2" destOrd="0" parTransId="{C1775FE3-8D8F-2747-ABF5-6870DFC16F36}" sibTransId="{48068EFD-9791-D34E-AA8A-2A5C5FCA6068}"/>
    <dgm:cxn modelId="{3C2C4D88-EC01-674A-A447-CF5E2AFF33F9}" type="presOf" srcId="{E6F7963F-7E39-6043-AC6D-70F23621D567}" destId="{C26D98EB-B281-BF49-B666-4449FFA1D89A}" srcOrd="1" destOrd="0" presId="urn:microsoft.com/office/officeart/2009/3/layout/HorizontalOrganizationChart"/>
    <dgm:cxn modelId="{AC9D318D-A381-564A-A377-69D81900C20F}" type="presOf" srcId="{E6F7963F-7E39-6043-AC6D-70F23621D567}" destId="{DA4CCF9E-20A5-D745-A5C5-FBD9AFBA658D}" srcOrd="0" destOrd="0" presId="urn:microsoft.com/office/officeart/2009/3/layout/HorizontalOrganizationChart"/>
    <dgm:cxn modelId="{FA41B6A2-0C4B-7E4A-AAD3-000819394223}" type="presOf" srcId="{02C72E0B-817B-F04D-BF20-B0165CBDA390}" destId="{9B020C9C-3D21-5C41-B09F-565E250F9084}" srcOrd="0" destOrd="0" presId="urn:microsoft.com/office/officeart/2009/3/layout/HorizontalOrganizationChart"/>
    <dgm:cxn modelId="{48CAEBA6-775C-324D-B6C5-CD5EDC795E2F}" type="presOf" srcId="{BF730569-401B-B943-909D-C216B49DE6BC}" destId="{7CB01AE5-DD92-4344-8F77-75DB56CFCB99}" srcOrd="0" destOrd="0" presId="urn:microsoft.com/office/officeart/2009/3/layout/HorizontalOrganizationChart"/>
    <dgm:cxn modelId="{7D984BB7-D286-EF43-B5E2-BECEE16A8CE3}" type="presOf" srcId="{0D12D789-ABDE-A449-B861-5396849376F3}" destId="{E09AD50A-A9F3-A145-9790-882176A51C3F}" srcOrd="0" destOrd="0" presId="urn:microsoft.com/office/officeart/2009/3/layout/HorizontalOrganizationChart"/>
    <dgm:cxn modelId="{C82A57C6-6A0F-1545-BE12-1FA99FC096E1}" type="presOf" srcId="{F259CC1B-193A-8E42-B71F-DF1E780E0F54}" destId="{6CBDA7A4-28D6-8045-8EEE-A8791AD92D38}" srcOrd="0" destOrd="0" presId="urn:microsoft.com/office/officeart/2009/3/layout/HorizontalOrganizationChart"/>
    <dgm:cxn modelId="{71543BCC-1D8F-9041-8721-3471F227C311}" type="presOf" srcId="{3A43F3B1-43E3-744B-BA92-B9F89B5CD8CB}" destId="{6343FEF9-B732-D14C-82CB-87B3887AC4D1}" srcOrd="1" destOrd="0" presId="urn:microsoft.com/office/officeart/2009/3/layout/HorizontalOrganizationChart"/>
    <dgm:cxn modelId="{76D8E3D8-E03B-7C4C-B4E3-F43A9F2E9DEC}" srcId="{E6F7963F-7E39-6043-AC6D-70F23621D567}" destId="{02C72E0B-817B-F04D-BF20-B0165CBDA390}" srcOrd="1" destOrd="0" parTransId="{7A0F0355-2A34-1A4F-8BC0-F9672B41A62E}" sibTransId="{47D5AC4D-E6C8-FC46-9F2C-3F4EC8E0371D}"/>
    <dgm:cxn modelId="{AF2DF4D8-F876-3945-BF3C-AF8428F6C11B}" type="presOf" srcId="{C1775FE3-8D8F-2747-ABF5-6870DFC16F36}" destId="{8978A740-1BC9-184F-B5E9-F331802B202A}" srcOrd="0" destOrd="0" presId="urn:microsoft.com/office/officeart/2009/3/layout/HorizontalOrganizationChart"/>
    <dgm:cxn modelId="{5994C4F7-AF53-774A-B5B3-E37B9E15F24F}" type="presOf" srcId="{F00DCE2A-834A-1541-B82E-3B8442EE79FD}" destId="{C212EABD-E701-9C44-A65C-5223C803DE3D}" srcOrd="1" destOrd="0" presId="urn:microsoft.com/office/officeart/2009/3/layout/HorizontalOrganizationChart"/>
    <dgm:cxn modelId="{BD74ADF9-BC5A-4A4C-AB8A-82699AF47FF4}" srcId="{0D12D789-ABDE-A449-B861-5396849376F3}" destId="{3A43F3B1-43E3-744B-BA92-B9F89B5CD8CB}" srcOrd="1" destOrd="0" parTransId="{D3AE95FD-CA72-C143-B7F0-D0F6CC92CBE5}" sibTransId="{40DFC2EB-706C-2C40-9D14-235A99D9EB7C}"/>
    <dgm:cxn modelId="{E5B66946-94A0-ED47-9689-DE9AF0DD46B8}" type="presParOf" srcId="{7CB01AE5-DD92-4344-8F77-75DB56CFCB99}" destId="{05458D76-4A48-0D40-B1C8-D7A909E4CADA}" srcOrd="0" destOrd="0" presId="urn:microsoft.com/office/officeart/2009/3/layout/HorizontalOrganizationChart"/>
    <dgm:cxn modelId="{30B2B490-4C95-2F4B-A2DB-67199EB0D186}" type="presParOf" srcId="{05458D76-4A48-0D40-B1C8-D7A909E4CADA}" destId="{5ED9891D-F596-6A46-9441-4D2E7B55744A}" srcOrd="0" destOrd="0" presId="urn:microsoft.com/office/officeart/2009/3/layout/HorizontalOrganizationChart"/>
    <dgm:cxn modelId="{5EB17609-6DF0-1C44-B82F-E5EED27E6266}" type="presParOf" srcId="{5ED9891D-F596-6A46-9441-4D2E7B55744A}" destId="{E09AD50A-A9F3-A145-9790-882176A51C3F}" srcOrd="0" destOrd="0" presId="urn:microsoft.com/office/officeart/2009/3/layout/HorizontalOrganizationChart"/>
    <dgm:cxn modelId="{8E50B851-9F72-E846-8874-BE483C313A20}" type="presParOf" srcId="{5ED9891D-F596-6A46-9441-4D2E7B55744A}" destId="{86F0A606-2BDA-F34B-9999-D5A53CA151E6}" srcOrd="1" destOrd="0" presId="urn:microsoft.com/office/officeart/2009/3/layout/HorizontalOrganizationChart"/>
    <dgm:cxn modelId="{2171E736-8107-E243-929A-381A8C503FBB}" type="presParOf" srcId="{05458D76-4A48-0D40-B1C8-D7A909E4CADA}" destId="{FC8D02E7-B895-B841-9DEC-6E8F4839CA23}" srcOrd="1" destOrd="0" presId="urn:microsoft.com/office/officeart/2009/3/layout/HorizontalOrganizationChart"/>
    <dgm:cxn modelId="{0FD8F7CE-70B3-4A4F-B397-ED70B460A187}" type="presParOf" srcId="{FC8D02E7-B895-B841-9DEC-6E8F4839CA23}" destId="{6CBDA7A4-28D6-8045-8EEE-A8791AD92D38}" srcOrd="0" destOrd="0" presId="urn:microsoft.com/office/officeart/2009/3/layout/HorizontalOrganizationChart"/>
    <dgm:cxn modelId="{3B02227F-DC64-FA42-A417-3ACEACF3421D}" type="presParOf" srcId="{FC8D02E7-B895-B841-9DEC-6E8F4839CA23}" destId="{63079927-68BE-184B-B2F8-3FDE6AD850BF}" srcOrd="1" destOrd="0" presId="urn:microsoft.com/office/officeart/2009/3/layout/HorizontalOrganizationChart"/>
    <dgm:cxn modelId="{F71D7B40-5F72-154C-997F-FE6D74B40F8E}" type="presParOf" srcId="{63079927-68BE-184B-B2F8-3FDE6AD850BF}" destId="{8F89FED2-F48C-0D49-B94F-8C5374B9DCE5}" srcOrd="0" destOrd="0" presId="urn:microsoft.com/office/officeart/2009/3/layout/HorizontalOrganizationChart"/>
    <dgm:cxn modelId="{3E95A152-364D-324B-8CE9-858185ACE8FB}" type="presParOf" srcId="{8F89FED2-F48C-0D49-B94F-8C5374B9DCE5}" destId="{DA4CCF9E-20A5-D745-A5C5-FBD9AFBA658D}" srcOrd="0" destOrd="0" presId="urn:microsoft.com/office/officeart/2009/3/layout/HorizontalOrganizationChart"/>
    <dgm:cxn modelId="{3B5F5C7C-80C4-1540-B39D-DE5B575F762E}" type="presParOf" srcId="{8F89FED2-F48C-0D49-B94F-8C5374B9DCE5}" destId="{C26D98EB-B281-BF49-B666-4449FFA1D89A}" srcOrd="1" destOrd="0" presId="urn:microsoft.com/office/officeart/2009/3/layout/HorizontalOrganizationChart"/>
    <dgm:cxn modelId="{39811F20-E301-0E46-BC7F-7712CD3BDB27}" type="presParOf" srcId="{63079927-68BE-184B-B2F8-3FDE6AD850BF}" destId="{216EEFD6-28E8-FC42-A475-FB43F597892C}" srcOrd="1" destOrd="0" presId="urn:microsoft.com/office/officeart/2009/3/layout/HorizontalOrganizationChart"/>
    <dgm:cxn modelId="{0D9E1414-C147-B14B-8BED-5877C057C51A}" type="presParOf" srcId="{216EEFD6-28E8-FC42-A475-FB43F597892C}" destId="{BF8264F2-4EC9-0941-9A0B-18BBD37922CC}" srcOrd="0" destOrd="0" presId="urn:microsoft.com/office/officeart/2009/3/layout/HorizontalOrganizationChart"/>
    <dgm:cxn modelId="{12F455C7-688D-9A4C-99CC-9B82A38F948F}" type="presParOf" srcId="{216EEFD6-28E8-FC42-A475-FB43F597892C}" destId="{35EA4402-F7E4-474D-9EFA-98E65B41824F}" srcOrd="1" destOrd="0" presId="urn:microsoft.com/office/officeart/2009/3/layout/HorizontalOrganizationChart"/>
    <dgm:cxn modelId="{4F60244C-6434-A347-896F-8C91108EAF65}" type="presParOf" srcId="{35EA4402-F7E4-474D-9EFA-98E65B41824F}" destId="{48FA2830-1A16-464E-8825-3902942A7678}" srcOrd="0" destOrd="0" presId="urn:microsoft.com/office/officeart/2009/3/layout/HorizontalOrganizationChart"/>
    <dgm:cxn modelId="{0C3C358A-E8D7-724E-81A9-B021C743B21A}" type="presParOf" srcId="{48FA2830-1A16-464E-8825-3902942A7678}" destId="{7E7AFC69-C637-F143-8A93-F4872B35F14E}" srcOrd="0" destOrd="0" presId="urn:microsoft.com/office/officeart/2009/3/layout/HorizontalOrganizationChart"/>
    <dgm:cxn modelId="{056A7A44-B81C-E94F-989E-BFC7B38F4F90}" type="presParOf" srcId="{48FA2830-1A16-464E-8825-3902942A7678}" destId="{8F5BA8C4-A9F7-4545-B539-D32A8EACE0EB}" srcOrd="1" destOrd="0" presId="urn:microsoft.com/office/officeart/2009/3/layout/HorizontalOrganizationChart"/>
    <dgm:cxn modelId="{5E3E37B0-91E9-C443-8BEC-381CFC78F1CD}" type="presParOf" srcId="{35EA4402-F7E4-474D-9EFA-98E65B41824F}" destId="{A0A2DB4C-B864-6349-9D8B-DBFC9E4E972E}" srcOrd="1" destOrd="0" presId="urn:microsoft.com/office/officeart/2009/3/layout/HorizontalOrganizationChart"/>
    <dgm:cxn modelId="{6DB7089E-30DF-1A44-9BA5-A2D5C24DE604}" type="presParOf" srcId="{35EA4402-F7E4-474D-9EFA-98E65B41824F}" destId="{D3810456-A155-EE4A-B153-87A9BF49EE34}" srcOrd="2" destOrd="0" presId="urn:microsoft.com/office/officeart/2009/3/layout/HorizontalOrganizationChart"/>
    <dgm:cxn modelId="{A3F0289D-6637-0547-BB4B-AFABB70E5A77}" type="presParOf" srcId="{216EEFD6-28E8-FC42-A475-FB43F597892C}" destId="{EEC74E63-C411-F643-A13A-8A4C706D2E8C}" srcOrd="2" destOrd="0" presId="urn:microsoft.com/office/officeart/2009/3/layout/HorizontalOrganizationChart"/>
    <dgm:cxn modelId="{987FBBE2-8CC0-B94E-BBF3-6EDEA5FDC909}" type="presParOf" srcId="{216EEFD6-28E8-FC42-A475-FB43F597892C}" destId="{B042FC17-ED43-1841-B41B-D188D2AFA4D3}" srcOrd="3" destOrd="0" presId="urn:microsoft.com/office/officeart/2009/3/layout/HorizontalOrganizationChart"/>
    <dgm:cxn modelId="{C51F86EA-8A24-0B47-84F4-26AE17FFEB05}" type="presParOf" srcId="{B042FC17-ED43-1841-B41B-D188D2AFA4D3}" destId="{275BDB05-B452-204F-BF4B-56AB0DF4092D}" srcOrd="0" destOrd="0" presId="urn:microsoft.com/office/officeart/2009/3/layout/HorizontalOrganizationChart"/>
    <dgm:cxn modelId="{C54F78A0-D0C8-BB4E-B255-7BEF4157DB7A}" type="presParOf" srcId="{275BDB05-B452-204F-BF4B-56AB0DF4092D}" destId="{9B020C9C-3D21-5C41-B09F-565E250F9084}" srcOrd="0" destOrd="0" presId="urn:microsoft.com/office/officeart/2009/3/layout/HorizontalOrganizationChart"/>
    <dgm:cxn modelId="{E844EFD9-2E7D-B549-A60F-3B9D59648823}" type="presParOf" srcId="{275BDB05-B452-204F-BF4B-56AB0DF4092D}" destId="{4C36272F-49DC-664A-A629-D48BBCD868F5}" srcOrd="1" destOrd="0" presId="urn:microsoft.com/office/officeart/2009/3/layout/HorizontalOrganizationChart"/>
    <dgm:cxn modelId="{F98E9844-18F2-D14A-B788-DC54B1012297}" type="presParOf" srcId="{B042FC17-ED43-1841-B41B-D188D2AFA4D3}" destId="{C957E27B-B929-BD48-A337-C33CE93BF66D}" srcOrd="1" destOrd="0" presId="urn:microsoft.com/office/officeart/2009/3/layout/HorizontalOrganizationChart"/>
    <dgm:cxn modelId="{E441CB4E-0C7E-1449-8D70-113AEA0D5C9B}" type="presParOf" srcId="{B042FC17-ED43-1841-B41B-D188D2AFA4D3}" destId="{6AA753E9-6182-4749-9983-9B8F6A86EA70}" srcOrd="2" destOrd="0" presId="urn:microsoft.com/office/officeart/2009/3/layout/HorizontalOrganizationChart"/>
    <dgm:cxn modelId="{8FDE95B4-CA9D-EC4F-94E5-587761D116E1}" type="presParOf" srcId="{63079927-68BE-184B-B2F8-3FDE6AD850BF}" destId="{9637BFE5-9DF4-184E-A651-FFEC00B1D4ED}" srcOrd="2" destOrd="0" presId="urn:microsoft.com/office/officeart/2009/3/layout/HorizontalOrganizationChart"/>
    <dgm:cxn modelId="{EF263941-8BBA-1E43-BF98-471C16AFAAB1}" type="presParOf" srcId="{FC8D02E7-B895-B841-9DEC-6E8F4839CA23}" destId="{23820206-3967-704F-ADAA-D3C0F2149F61}" srcOrd="2" destOrd="0" presId="urn:microsoft.com/office/officeart/2009/3/layout/HorizontalOrganizationChart"/>
    <dgm:cxn modelId="{1CEDD884-D1AD-4A4D-94EA-459061D19F54}" type="presParOf" srcId="{FC8D02E7-B895-B841-9DEC-6E8F4839CA23}" destId="{120A963F-F1AB-B44E-8D95-546CCA43C012}" srcOrd="3" destOrd="0" presId="urn:microsoft.com/office/officeart/2009/3/layout/HorizontalOrganizationChart"/>
    <dgm:cxn modelId="{5D049A8D-77D5-E04B-8A86-6F1324F4CF52}" type="presParOf" srcId="{120A963F-F1AB-B44E-8D95-546CCA43C012}" destId="{8C9973C8-A970-1A4F-B77D-A6F6D9A9FE9F}" srcOrd="0" destOrd="0" presId="urn:microsoft.com/office/officeart/2009/3/layout/HorizontalOrganizationChart"/>
    <dgm:cxn modelId="{952E1B0E-B3A2-7F4F-A648-ABD7C0202D2B}" type="presParOf" srcId="{8C9973C8-A970-1A4F-B77D-A6F6D9A9FE9F}" destId="{E5926970-99F7-A149-B521-4693C2035B7C}" srcOrd="0" destOrd="0" presId="urn:microsoft.com/office/officeart/2009/3/layout/HorizontalOrganizationChart"/>
    <dgm:cxn modelId="{08696672-FF3F-7242-A710-004ADFE3329B}" type="presParOf" srcId="{8C9973C8-A970-1A4F-B77D-A6F6D9A9FE9F}" destId="{6343FEF9-B732-D14C-82CB-87B3887AC4D1}" srcOrd="1" destOrd="0" presId="urn:microsoft.com/office/officeart/2009/3/layout/HorizontalOrganizationChart"/>
    <dgm:cxn modelId="{824220FF-75F4-6A48-9BD8-29FFC174CAAE}" type="presParOf" srcId="{120A963F-F1AB-B44E-8D95-546CCA43C012}" destId="{88275371-79EA-4344-9CFD-1E8EEDDCED46}" srcOrd="1" destOrd="0" presId="urn:microsoft.com/office/officeart/2009/3/layout/HorizontalOrganizationChart"/>
    <dgm:cxn modelId="{9993D1EC-0054-F74E-BBAF-513E2025F8AB}" type="presParOf" srcId="{120A963F-F1AB-B44E-8D95-546CCA43C012}" destId="{941E739E-6A48-5E49-8F94-A4D827BA5ADD}" srcOrd="2" destOrd="0" presId="urn:microsoft.com/office/officeart/2009/3/layout/HorizontalOrganizationChart"/>
    <dgm:cxn modelId="{D1A68F74-105A-5D44-B3EE-5E58731A57E4}" type="presParOf" srcId="{FC8D02E7-B895-B841-9DEC-6E8F4839CA23}" destId="{8978A740-1BC9-184F-B5E9-F331802B202A}" srcOrd="4" destOrd="0" presId="urn:microsoft.com/office/officeart/2009/3/layout/HorizontalOrganizationChart"/>
    <dgm:cxn modelId="{CC586F43-DDC2-3E48-A956-0E57F181833D}" type="presParOf" srcId="{FC8D02E7-B895-B841-9DEC-6E8F4839CA23}" destId="{019A5A75-0C24-DA45-B888-A14B93047ECF}" srcOrd="5" destOrd="0" presId="urn:microsoft.com/office/officeart/2009/3/layout/HorizontalOrganizationChart"/>
    <dgm:cxn modelId="{4BF88D55-B5C8-D542-B8AD-3C8773498AC2}" type="presParOf" srcId="{019A5A75-0C24-DA45-B888-A14B93047ECF}" destId="{0C2B5EE5-E96B-F942-8958-F6A31D7719B2}" srcOrd="0" destOrd="0" presId="urn:microsoft.com/office/officeart/2009/3/layout/HorizontalOrganizationChart"/>
    <dgm:cxn modelId="{71626D5C-8385-1846-AF3D-157A62A216EB}" type="presParOf" srcId="{0C2B5EE5-E96B-F942-8958-F6A31D7719B2}" destId="{5FC5BDFA-B33D-9F41-96B8-5FE58781F791}" srcOrd="0" destOrd="0" presId="urn:microsoft.com/office/officeart/2009/3/layout/HorizontalOrganizationChart"/>
    <dgm:cxn modelId="{3EED4D0A-5217-4346-8902-7AE9175F00FE}" type="presParOf" srcId="{0C2B5EE5-E96B-F942-8958-F6A31D7719B2}" destId="{C212EABD-E701-9C44-A65C-5223C803DE3D}" srcOrd="1" destOrd="0" presId="urn:microsoft.com/office/officeart/2009/3/layout/HorizontalOrganizationChart"/>
    <dgm:cxn modelId="{B652137C-74A1-C044-AC79-4EAFC19F7575}" type="presParOf" srcId="{019A5A75-0C24-DA45-B888-A14B93047ECF}" destId="{3B5D6F2F-3122-FE4A-9BA7-7B42CF560ECF}" srcOrd="1" destOrd="0" presId="urn:microsoft.com/office/officeart/2009/3/layout/HorizontalOrganizationChart"/>
    <dgm:cxn modelId="{BE82697D-DC12-CF4A-9FCE-29A9C56D4476}" type="presParOf" srcId="{019A5A75-0C24-DA45-B888-A14B93047ECF}" destId="{32C10F56-FC0A-674E-9A03-244E8D29BD01}" srcOrd="2" destOrd="0" presId="urn:microsoft.com/office/officeart/2009/3/layout/HorizontalOrganizationChart"/>
    <dgm:cxn modelId="{6DC1C5F1-3734-0B42-B5B3-6AC8EB219792}" type="presParOf" srcId="{05458D76-4A48-0D40-B1C8-D7A909E4CADA}" destId="{7DCB6503-3329-9D4C-AD06-BAD727177A7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0D12D789-ABDE-A449-B861-5396849376F3}">
      <dgm:prSet custT="1"/>
      <dgm:spPr>
        <a:noFill/>
      </dgm:spPr>
      <dgm:t>
        <a:bodyPr/>
        <a:lstStyle/>
        <a:p>
          <a:r>
            <a:rPr lang="zh-CN" altLang="en-US" sz="1600" dirty="0">
              <a:solidFill>
                <a:schemeClr val="tx1"/>
              </a:solidFill>
              <a:latin typeface="Microsoft YaHei" charset="-122"/>
              <a:ea typeface="Microsoft YaHei" charset="-122"/>
              <a:cs typeface="Microsoft YaHei"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400" dirty="0">
              <a:latin typeface="Microsoft YaHei" charset="-122"/>
              <a:ea typeface="Microsoft YaHei" charset="-122"/>
              <a:cs typeface="Microsoft YaHei"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dgm:t>
        <a:bodyPr/>
        <a:lstStyle/>
        <a:p>
          <a:r>
            <a:rPr lang="zh-CN" altLang="en-US" sz="1400" dirty="0">
              <a:latin typeface="Microsoft YaHei" charset="-122"/>
              <a:ea typeface="Microsoft YaHei" charset="-122"/>
              <a:cs typeface="Microsoft YaHei"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noFill/>
        <a:ln>
          <a:solidFill>
            <a:schemeClr val="tx1"/>
          </a:solidFill>
        </a:ln>
      </dgm:spPr>
      <dgm:t>
        <a:bodyPr/>
        <a:lstStyle/>
        <a:p>
          <a:r>
            <a:rPr lang="zh-CN" altLang="en-US" sz="1400" dirty="0">
              <a:solidFill>
                <a:schemeClr val="tx1"/>
              </a:solidFill>
              <a:latin typeface="Microsoft YaHei" charset="-122"/>
              <a:ea typeface="Microsoft YaHei" charset="-122"/>
              <a:cs typeface="Microsoft YaHei"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a:solidFill>
          <a:srgbClr val="C00000"/>
        </a:solidFill>
      </dgm:spPr>
      <dgm:t>
        <a:bodyPr/>
        <a:lstStyle/>
        <a:p>
          <a:r>
            <a:rPr lang="zh-CN" altLang="en-US" sz="1400" dirty="0">
              <a:latin typeface="Microsoft YaHei" charset="-122"/>
              <a:ea typeface="Microsoft YaHei" charset="-122"/>
              <a:cs typeface="Microsoft YaHei"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400" dirty="0">
              <a:latin typeface="Microsoft YaHei" charset="-122"/>
              <a:ea typeface="Microsoft YaHei" charset="-122"/>
              <a:cs typeface="Microsoft YaHei"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pt>
    <dgm:pt modelId="{86F0A606-2BDA-F34B-9999-D5A53CA151E6}" type="pres">
      <dgm:prSet presAssocID="{0D12D789-ABDE-A449-B861-5396849376F3}" presName="rootConnector1" presStyleLbl="node1" presStyleIdx="0" presStyleCnt="0"/>
      <dgm:spPr/>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pt>
    <dgm:pt modelId="{C26D98EB-B281-BF49-B666-4449FFA1D89A}" type="pres">
      <dgm:prSet presAssocID="{E6F7963F-7E39-6043-AC6D-70F23621D567}" presName="rootConnector" presStyleLbl="node2" presStyleIdx="0" presStyleCnt="3"/>
      <dgm:spPr/>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pt>
    <dgm:pt modelId="{8F5BA8C4-A9F7-4545-B539-D32A8EACE0EB}" type="pres">
      <dgm:prSet presAssocID="{70E147C5-FC8A-AF44-8FE4-9CE6F21EBF1D}" presName="rootConnector" presStyleLbl="node3" presStyleIdx="0" presStyleCnt="2"/>
      <dgm:spPr/>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pt>
    <dgm:pt modelId="{4C36272F-49DC-664A-A629-D48BBCD868F5}" type="pres">
      <dgm:prSet presAssocID="{02C72E0B-817B-F04D-BF20-B0165CBDA390}" presName="rootConnector" presStyleLbl="node3" presStyleIdx="1" presStyleCnt="2"/>
      <dgm:spPr/>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pt>
    <dgm:pt modelId="{6343FEF9-B732-D14C-82CB-87B3887AC4D1}" type="pres">
      <dgm:prSet presAssocID="{3A43F3B1-43E3-744B-BA92-B9F89B5CD8CB}" presName="rootConnector" presStyleLbl="node2" presStyleIdx="1" presStyleCnt="3"/>
      <dgm:spPr/>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pt>
    <dgm:pt modelId="{C212EABD-E701-9C44-A65C-5223C803DE3D}" type="pres">
      <dgm:prSet presAssocID="{F00DCE2A-834A-1541-B82E-3B8442EE79FD}" presName="rootConnector" presStyleLbl="node2" presStyleIdx="2" presStyleCnt="3"/>
      <dgm:spPr/>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7A91EC1B-28A2-724E-9792-EB526791B18C}" type="presOf" srcId="{E6F7963F-7E39-6043-AC6D-70F23621D567}" destId="{C26D98EB-B281-BF49-B666-4449FFA1D89A}" srcOrd="1" destOrd="0" presId="urn:microsoft.com/office/officeart/2009/3/layout/HorizontalOrganizationChart"/>
    <dgm:cxn modelId="{49C84529-4A7A-DE4C-8573-57C9FD3B2FEF}" type="presOf" srcId="{E6F7963F-7E39-6043-AC6D-70F23621D567}" destId="{DA4CCF9E-20A5-D745-A5C5-FBD9AFBA658D}" srcOrd="0" destOrd="0" presId="urn:microsoft.com/office/officeart/2009/3/layout/HorizontalOrganizationChart"/>
    <dgm:cxn modelId="{5FEDEB30-5E22-4D4D-9026-FE0C2D59B5CE}" srcId="{0D12D789-ABDE-A449-B861-5396849376F3}" destId="{E6F7963F-7E39-6043-AC6D-70F23621D567}" srcOrd="0" destOrd="0" parTransId="{F259CC1B-193A-8E42-B71F-DF1E780E0F54}" sibTransId="{FB53441D-73F3-8541-A8BE-E3B2F452D4AE}"/>
    <dgm:cxn modelId="{CBF3A352-AFB9-734A-9A40-72AB754B81BB}" type="presOf" srcId="{F00DCE2A-834A-1541-B82E-3B8442EE79FD}" destId="{C212EABD-E701-9C44-A65C-5223C803DE3D}" srcOrd="1" destOrd="0" presId="urn:microsoft.com/office/officeart/2009/3/layout/HorizontalOrganizationChart"/>
    <dgm:cxn modelId="{544B5E55-88CB-DD49-A4B2-A48A2A947CEC}" type="presOf" srcId="{F00DCE2A-834A-1541-B82E-3B8442EE79FD}" destId="{5FC5BDFA-B33D-9F41-96B8-5FE58781F791}" srcOrd="0" destOrd="0" presId="urn:microsoft.com/office/officeart/2009/3/layout/HorizontalOrganizationChart"/>
    <dgm:cxn modelId="{04088F60-6C83-2F42-A664-7C288ED25947}" type="presOf" srcId="{D3AE95FD-CA72-C143-B7F0-D0F6CC92CBE5}" destId="{23820206-3967-704F-ADAA-D3C0F2149F61}" srcOrd="0" destOrd="0" presId="urn:microsoft.com/office/officeart/2009/3/layout/HorizontalOrganizationChart"/>
    <dgm:cxn modelId="{83E7B56B-5F83-B346-A638-4FAD41988300}" type="presOf" srcId="{70E147C5-FC8A-AF44-8FE4-9CE6F21EBF1D}" destId="{8F5BA8C4-A9F7-4545-B539-D32A8EACE0EB}" srcOrd="1" destOrd="0" presId="urn:microsoft.com/office/officeart/2009/3/layout/HorizontalOrganizationChart"/>
    <dgm:cxn modelId="{BF876C79-FFF4-AE42-8235-0141AB45514B}" srcId="{E6F7963F-7E39-6043-AC6D-70F23621D567}" destId="{70E147C5-FC8A-AF44-8FE4-9CE6F21EBF1D}" srcOrd="0" destOrd="0" parTransId="{1EC966D8-D5D8-C346-8ACA-019721DB3EEB}" sibTransId="{EDA57881-20D2-3148-BCDD-5A2848606452}"/>
    <dgm:cxn modelId="{6897577A-D87A-BD44-BC1B-42354111A727}" srcId="{BF730569-401B-B943-909D-C216B49DE6BC}" destId="{0D12D789-ABDE-A449-B861-5396849376F3}" srcOrd="0" destOrd="0" parTransId="{1AE6B5A9-C5DA-624F-AD6D-BE709989E292}" sibTransId="{989874A4-6790-1347-929B-6468D778FEBB}"/>
    <dgm:cxn modelId="{36E98F7C-932C-6D4D-B737-D1511DDC5A82}" type="presOf" srcId="{3A43F3B1-43E3-744B-BA92-B9F89B5CD8CB}" destId="{E5926970-99F7-A149-B521-4693C2035B7C}" srcOrd="0" destOrd="0" presId="urn:microsoft.com/office/officeart/2009/3/layout/HorizontalOrganizationChart"/>
    <dgm:cxn modelId="{282E487E-D674-3B4D-8AA4-70095F257475}" type="presOf" srcId="{1EC966D8-D5D8-C346-8ACA-019721DB3EEB}" destId="{BF8264F2-4EC9-0941-9A0B-18BBD37922CC}" srcOrd="0" destOrd="0" presId="urn:microsoft.com/office/officeart/2009/3/layout/HorizontalOrganizationChart"/>
    <dgm:cxn modelId="{E26E1B80-5F8F-A342-8558-34D3867CE70F}" srcId="{0D12D789-ABDE-A449-B861-5396849376F3}" destId="{F00DCE2A-834A-1541-B82E-3B8442EE79FD}" srcOrd="2" destOrd="0" parTransId="{C1775FE3-8D8F-2747-ABF5-6870DFC16F36}" sibTransId="{48068EFD-9791-D34E-AA8A-2A5C5FCA6068}"/>
    <dgm:cxn modelId="{36345B98-B976-0E45-9618-F39C17D77656}" type="presOf" srcId="{70E147C5-FC8A-AF44-8FE4-9CE6F21EBF1D}" destId="{7E7AFC69-C637-F143-8A93-F4872B35F14E}" srcOrd="0" destOrd="0" presId="urn:microsoft.com/office/officeart/2009/3/layout/HorizontalOrganizationChart"/>
    <dgm:cxn modelId="{304D879C-3936-E04A-AE8C-C9B69A903B76}" type="presOf" srcId="{02C72E0B-817B-F04D-BF20-B0165CBDA390}" destId="{4C36272F-49DC-664A-A629-D48BBCD868F5}" srcOrd="1" destOrd="0" presId="urn:microsoft.com/office/officeart/2009/3/layout/HorizontalOrganizationChart"/>
    <dgm:cxn modelId="{44B86AA0-46CF-7647-B141-683D583A1C72}" type="presOf" srcId="{0D12D789-ABDE-A449-B861-5396849376F3}" destId="{86F0A606-2BDA-F34B-9999-D5A53CA151E6}" srcOrd="1" destOrd="0" presId="urn:microsoft.com/office/officeart/2009/3/layout/HorizontalOrganizationChart"/>
    <dgm:cxn modelId="{EB3783A0-D99E-B043-9D7D-618DF9514482}" type="presOf" srcId="{C1775FE3-8D8F-2747-ABF5-6870DFC16F36}" destId="{8978A740-1BC9-184F-B5E9-F331802B202A}" srcOrd="0" destOrd="0" presId="urn:microsoft.com/office/officeart/2009/3/layout/HorizontalOrganizationChart"/>
    <dgm:cxn modelId="{B09C15C6-27B9-FA4E-BB60-8D94655AA187}" type="presOf" srcId="{3A43F3B1-43E3-744B-BA92-B9F89B5CD8CB}" destId="{6343FEF9-B732-D14C-82CB-87B3887AC4D1}" srcOrd="1" destOrd="0" presId="urn:microsoft.com/office/officeart/2009/3/layout/HorizontalOrganizationChart"/>
    <dgm:cxn modelId="{0B06E3D1-40A7-684E-82E4-C76976EB34C7}" type="presOf" srcId="{7A0F0355-2A34-1A4F-8BC0-F9672B41A62E}" destId="{EEC74E63-C411-F643-A13A-8A4C706D2E8C}" srcOrd="0" destOrd="0" presId="urn:microsoft.com/office/officeart/2009/3/layout/HorizontalOrganizationChart"/>
    <dgm:cxn modelId="{77CE64D3-B87F-7F4D-A4A9-1FC711E909BC}" type="presOf" srcId="{0D12D789-ABDE-A449-B861-5396849376F3}" destId="{E09AD50A-A9F3-A145-9790-882176A51C3F}" srcOrd="0" destOrd="0" presId="urn:microsoft.com/office/officeart/2009/3/layout/HorizontalOrganizationChart"/>
    <dgm:cxn modelId="{CE6461D4-B8C1-4D4C-A350-F23813765C03}" type="presOf" srcId="{F259CC1B-193A-8E42-B71F-DF1E780E0F54}" destId="{6CBDA7A4-28D6-8045-8EEE-A8791AD92D38}" srcOrd="0" destOrd="0" presId="urn:microsoft.com/office/officeart/2009/3/layout/HorizontalOrganizationChart"/>
    <dgm:cxn modelId="{76D8E3D8-E03B-7C4C-B4E3-F43A9F2E9DEC}" srcId="{E6F7963F-7E39-6043-AC6D-70F23621D567}" destId="{02C72E0B-817B-F04D-BF20-B0165CBDA390}" srcOrd="1" destOrd="0" parTransId="{7A0F0355-2A34-1A4F-8BC0-F9672B41A62E}" sibTransId="{47D5AC4D-E6C8-FC46-9F2C-3F4EC8E0371D}"/>
    <dgm:cxn modelId="{A32494D9-3BD6-7843-AA5E-2AA99275C3D3}" type="presOf" srcId="{BF730569-401B-B943-909D-C216B49DE6BC}" destId="{7CB01AE5-DD92-4344-8F77-75DB56CFCB99}" srcOrd="0" destOrd="0" presId="urn:microsoft.com/office/officeart/2009/3/layout/HorizontalOrganizationChart"/>
    <dgm:cxn modelId="{A54650EF-FDD8-2046-B74F-AD7C6F47AE94}" type="presOf" srcId="{02C72E0B-817B-F04D-BF20-B0165CBDA390}" destId="{9B020C9C-3D21-5C41-B09F-565E250F9084}" srcOrd="0" destOrd="0" presId="urn:microsoft.com/office/officeart/2009/3/layout/HorizontalOrganizationChart"/>
    <dgm:cxn modelId="{BD74ADF9-BC5A-4A4C-AB8A-82699AF47FF4}" srcId="{0D12D789-ABDE-A449-B861-5396849376F3}" destId="{3A43F3B1-43E3-744B-BA92-B9F89B5CD8CB}" srcOrd="1" destOrd="0" parTransId="{D3AE95FD-CA72-C143-B7F0-D0F6CC92CBE5}" sibTransId="{40DFC2EB-706C-2C40-9D14-235A99D9EB7C}"/>
    <dgm:cxn modelId="{C4D04C10-FDA3-9F4B-A717-45AB5D242550}" type="presParOf" srcId="{7CB01AE5-DD92-4344-8F77-75DB56CFCB99}" destId="{05458D76-4A48-0D40-B1C8-D7A909E4CADA}" srcOrd="0" destOrd="0" presId="urn:microsoft.com/office/officeart/2009/3/layout/HorizontalOrganizationChart"/>
    <dgm:cxn modelId="{AC7D4DC3-5956-C248-9B37-085DE5B1A91E}" type="presParOf" srcId="{05458D76-4A48-0D40-B1C8-D7A909E4CADA}" destId="{5ED9891D-F596-6A46-9441-4D2E7B55744A}" srcOrd="0" destOrd="0" presId="urn:microsoft.com/office/officeart/2009/3/layout/HorizontalOrganizationChart"/>
    <dgm:cxn modelId="{F7B06198-599B-E44E-8A88-DECC41FA8A2F}" type="presParOf" srcId="{5ED9891D-F596-6A46-9441-4D2E7B55744A}" destId="{E09AD50A-A9F3-A145-9790-882176A51C3F}" srcOrd="0" destOrd="0" presId="urn:microsoft.com/office/officeart/2009/3/layout/HorizontalOrganizationChart"/>
    <dgm:cxn modelId="{6B843468-BE40-4F43-B208-207620FA431E}" type="presParOf" srcId="{5ED9891D-F596-6A46-9441-4D2E7B55744A}" destId="{86F0A606-2BDA-F34B-9999-D5A53CA151E6}" srcOrd="1" destOrd="0" presId="urn:microsoft.com/office/officeart/2009/3/layout/HorizontalOrganizationChart"/>
    <dgm:cxn modelId="{9D505336-1047-DD45-A837-85D297D1670E}" type="presParOf" srcId="{05458D76-4A48-0D40-B1C8-D7A909E4CADA}" destId="{FC8D02E7-B895-B841-9DEC-6E8F4839CA23}" srcOrd="1" destOrd="0" presId="urn:microsoft.com/office/officeart/2009/3/layout/HorizontalOrganizationChart"/>
    <dgm:cxn modelId="{1280B485-2B3C-0146-AAD5-EEE35BCA3940}" type="presParOf" srcId="{FC8D02E7-B895-B841-9DEC-6E8F4839CA23}" destId="{6CBDA7A4-28D6-8045-8EEE-A8791AD92D38}" srcOrd="0" destOrd="0" presId="urn:microsoft.com/office/officeart/2009/3/layout/HorizontalOrganizationChart"/>
    <dgm:cxn modelId="{DDA0454C-7D30-B24F-9072-5D82303C5F17}" type="presParOf" srcId="{FC8D02E7-B895-B841-9DEC-6E8F4839CA23}" destId="{63079927-68BE-184B-B2F8-3FDE6AD850BF}" srcOrd="1" destOrd="0" presId="urn:microsoft.com/office/officeart/2009/3/layout/HorizontalOrganizationChart"/>
    <dgm:cxn modelId="{F6DDF948-B7FE-6E48-AE12-6626D0B8D27C}" type="presParOf" srcId="{63079927-68BE-184B-B2F8-3FDE6AD850BF}" destId="{8F89FED2-F48C-0D49-B94F-8C5374B9DCE5}" srcOrd="0" destOrd="0" presId="urn:microsoft.com/office/officeart/2009/3/layout/HorizontalOrganizationChart"/>
    <dgm:cxn modelId="{8CBC6BD0-F493-FA46-884B-9EF3859D52C3}" type="presParOf" srcId="{8F89FED2-F48C-0D49-B94F-8C5374B9DCE5}" destId="{DA4CCF9E-20A5-D745-A5C5-FBD9AFBA658D}" srcOrd="0" destOrd="0" presId="urn:microsoft.com/office/officeart/2009/3/layout/HorizontalOrganizationChart"/>
    <dgm:cxn modelId="{D5B47D0E-776F-2E47-AC5D-D3E728C81F1C}" type="presParOf" srcId="{8F89FED2-F48C-0D49-B94F-8C5374B9DCE5}" destId="{C26D98EB-B281-BF49-B666-4449FFA1D89A}" srcOrd="1" destOrd="0" presId="urn:microsoft.com/office/officeart/2009/3/layout/HorizontalOrganizationChart"/>
    <dgm:cxn modelId="{A63EC12E-A43B-F640-9C41-C3538EE72339}" type="presParOf" srcId="{63079927-68BE-184B-B2F8-3FDE6AD850BF}" destId="{216EEFD6-28E8-FC42-A475-FB43F597892C}" srcOrd="1" destOrd="0" presId="urn:microsoft.com/office/officeart/2009/3/layout/HorizontalOrganizationChart"/>
    <dgm:cxn modelId="{319B2029-B076-0D40-8B3A-C43A0AD54BCC}" type="presParOf" srcId="{216EEFD6-28E8-FC42-A475-FB43F597892C}" destId="{BF8264F2-4EC9-0941-9A0B-18BBD37922CC}" srcOrd="0" destOrd="0" presId="urn:microsoft.com/office/officeart/2009/3/layout/HorizontalOrganizationChart"/>
    <dgm:cxn modelId="{B9E70A28-F12A-244A-8F2B-6D8320153720}" type="presParOf" srcId="{216EEFD6-28E8-FC42-A475-FB43F597892C}" destId="{35EA4402-F7E4-474D-9EFA-98E65B41824F}" srcOrd="1" destOrd="0" presId="urn:microsoft.com/office/officeart/2009/3/layout/HorizontalOrganizationChart"/>
    <dgm:cxn modelId="{3C817AE9-FF23-4249-ABB5-34D62C0689D2}" type="presParOf" srcId="{35EA4402-F7E4-474D-9EFA-98E65B41824F}" destId="{48FA2830-1A16-464E-8825-3902942A7678}" srcOrd="0" destOrd="0" presId="urn:microsoft.com/office/officeart/2009/3/layout/HorizontalOrganizationChart"/>
    <dgm:cxn modelId="{F7377D65-8693-694E-9423-F5A087F4EA74}" type="presParOf" srcId="{48FA2830-1A16-464E-8825-3902942A7678}" destId="{7E7AFC69-C637-F143-8A93-F4872B35F14E}" srcOrd="0" destOrd="0" presId="urn:microsoft.com/office/officeart/2009/3/layout/HorizontalOrganizationChart"/>
    <dgm:cxn modelId="{82D95967-2FF2-C943-B697-D1773B6B18D6}" type="presParOf" srcId="{48FA2830-1A16-464E-8825-3902942A7678}" destId="{8F5BA8C4-A9F7-4545-B539-D32A8EACE0EB}" srcOrd="1" destOrd="0" presId="urn:microsoft.com/office/officeart/2009/3/layout/HorizontalOrganizationChart"/>
    <dgm:cxn modelId="{CCD92C7E-969B-024A-8F7A-C8FD4BAEF6BD}" type="presParOf" srcId="{35EA4402-F7E4-474D-9EFA-98E65B41824F}" destId="{A0A2DB4C-B864-6349-9D8B-DBFC9E4E972E}" srcOrd="1" destOrd="0" presId="urn:microsoft.com/office/officeart/2009/3/layout/HorizontalOrganizationChart"/>
    <dgm:cxn modelId="{8D97E979-98B5-AB46-A00D-7E62D316B9B4}" type="presParOf" srcId="{35EA4402-F7E4-474D-9EFA-98E65B41824F}" destId="{D3810456-A155-EE4A-B153-87A9BF49EE34}" srcOrd="2" destOrd="0" presId="urn:microsoft.com/office/officeart/2009/3/layout/HorizontalOrganizationChart"/>
    <dgm:cxn modelId="{E32B41AE-F32D-D442-9747-11C0BBD680E5}" type="presParOf" srcId="{216EEFD6-28E8-FC42-A475-FB43F597892C}" destId="{EEC74E63-C411-F643-A13A-8A4C706D2E8C}" srcOrd="2" destOrd="0" presId="urn:microsoft.com/office/officeart/2009/3/layout/HorizontalOrganizationChart"/>
    <dgm:cxn modelId="{D0E97222-293C-1246-B934-F20C39AED0B8}" type="presParOf" srcId="{216EEFD6-28E8-FC42-A475-FB43F597892C}" destId="{B042FC17-ED43-1841-B41B-D188D2AFA4D3}" srcOrd="3" destOrd="0" presId="urn:microsoft.com/office/officeart/2009/3/layout/HorizontalOrganizationChart"/>
    <dgm:cxn modelId="{87F76669-76EF-1941-9E76-CC323A3BF1CE}" type="presParOf" srcId="{B042FC17-ED43-1841-B41B-D188D2AFA4D3}" destId="{275BDB05-B452-204F-BF4B-56AB0DF4092D}" srcOrd="0" destOrd="0" presId="urn:microsoft.com/office/officeart/2009/3/layout/HorizontalOrganizationChart"/>
    <dgm:cxn modelId="{1262B49E-50B8-1E4A-BAB7-90CE355124D6}" type="presParOf" srcId="{275BDB05-B452-204F-BF4B-56AB0DF4092D}" destId="{9B020C9C-3D21-5C41-B09F-565E250F9084}" srcOrd="0" destOrd="0" presId="urn:microsoft.com/office/officeart/2009/3/layout/HorizontalOrganizationChart"/>
    <dgm:cxn modelId="{7C603768-4E69-2B4F-991D-C85713249A07}" type="presParOf" srcId="{275BDB05-B452-204F-BF4B-56AB0DF4092D}" destId="{4C36272F-49DC-664A-A629-D48BBCD868F5}" srcOrd="1" destOrd="0" presId="urn:microsoft.com/office/officeart/2009/3/layout/HorizontalOrganizationChart"/>
    <dgm:cxn modelId="{6976B258-79FF-1347-AA97-4DE82D916770}" type="presParOf" srcId="{B042FC17-ED43-1841-B41B-D188D2AFA4D3}" destId="{C957E27B-B929-BD48-A337-C33CE93BF66D}" srcOrd="1" destOrd="0" presId="urn:microsoft.com/office/officeart/2009/3/layout/HorizontalOrganizationChart"/>
    <dgm:cxn modelId="{DC5059E5-81E5-134B-80A4-4964E673B39E}" type="presParOf" srcId="{B042FC17-ED43-1841-B41B-D188D2AFA4D3}" destId="{6AA753E9-6182-4749-9983-9B8F6A86EA70}" srcOrd="2" destOrd="0" presId="urn:microsoft.com/office/officeart/2009/3/layout/HorizontalOrganizationChart"/>
    <dgm:cxn modelId="{AABC9FD8-277D-2F45-BCCB-1EB329C31FBB}" type="presParOf" srcId="{63079927-68BE-184B-B2F8-3FDE6AD850BF}" destId="{9637BFE5-9DF4-184E-A651-FFEC00B1D4ED}" srcOrd="2" destOrd="0" presId="urn:microsoft.com/office/officeart/2009/3/layout/HorizontalOrganizationChart"/>
    <dgm:cxn modelId="{017F1808-4E99-3E4A-A3C9-3BEF407C4012}" type="presParOf" srcId="{FC8D02E7-B895-B841-9DEC-6E8F4839CA23}" destId="{23820206-3967-704F-ADAA-D3C0F2149F61}" srcOrd="2" destOrd="0" presId="urn:microsoft.com/office/officeart/2009/3/layout/HorizontalOrganizationChart"/>
    <dgm:cxn modelId="{E726CDCB-60F6-0A42-B4A8-963A6AEA0FE5}" type="presParOf" srcId="{FC8D02E7-B895-B841-9DEC-6E8F4839CA23}" destId="{120A963F-F1AB-B44E-8D95-546CCA43C012}" srcOrd="3" destOrd="0" presId="urn:microsoft.com/office/officeart/2009/3/layout/HorizontalOrganizationChart"/>
    <dgm:cxn modelId="{5C230CF7-AD3F-5D4B-A24E-3F1EA9E6AF94}" type="presParOf" srcId="{120A963F-F1AB-B44E-8D95-546CCA43C012}" destId="{8C9973C8-A970-1A4F-B77D-A6F6D9A9FE9F}" srcOrd="0" destOrd="0" presId="urn:microsoft.com/office/officeart/2009/3/layout/HorizontalOrganizationChart"/>
    <dgm:cxn modelId="{0175C4C6-6AA8-F34E-BBE1-96CE5CBE62B5}" type="presParOf" srcId="{8C9973C8-A970-1A4F-B77D-A6F6D9A9FE9F}" destId="{E5926970-99F7-A149-B521-4693C2035B7C}" srcOrd="0" destOrd="0" presId="urn:microsoft.com/office/officeart/2009/3/layout/HorizontalOrganizationChart"/>
    <dgm:cxn modelId="{60291D50-3CB9-A84F-B958-3F83B6155112}" type="presParOf" srcId="{8C9973C8-A970-1A4F-B77D-A6F6D9A9FE9F}" destId="{6343FEF9-B732-D14C-82CB-87B3887AC4D1}" srcOrd="1" destOrd="0" presId="urn:microsoft.com/office/officeart/2009/3/layout/HorizontalOrganizationChart"/>
    <dgm:cxn modelId="{68134CD5-B3CC-3A4A-8876-8043BDE61C2F}" type="presParOf" srcId="{120A963F-F1AB-B44E-8D95-546CCA43C012}" destId="{88275371-79EA-4344-9CFD-1E8EEDDCED46}" srcOrd="1" destOrd="0" presId="urn:microsoft.com/office/officeart/2009/3/layout/HorizontalOrganizationChart"/>
    <dgm:cxn modelId="{544A00DE-08A2-C74E-B7E8-01079260F5E2}" type="presParOf" srcId="{120A963F-F1AB-B44E-8D95-546CCA43C012}" destId="{941E739E-6A48-5E49-8F94-A4D827BA5ADD}" srcOrd="2" destOrd="0" presId="urn:microsoft.com/office/officeart/2009/3/layout/HorizontalOrganizationChart"/>
    <dgm:cxn modelId="{0E565CBC-7021-DE41-9F16-091C4DEFE139}" type="presParOf" srcId="{FC8D02E7-B895-B841-9DEC-6E8F4839CA23}" destId="{8978A740-1BC9-184F-B5E9-F331802B202A}" srcOrd="4" destOrd="0" presId="urn:microsoft.com/office/officeart/2009/3/layout/HorizontalOrganizationChart"/>
    <dgm:cxn modelId="{50F3459D-FB55-7A42-B5F3-9DE4F7B1E757}" type="presParOf" srcId="{FC8D02E7-B895-B841-9DEC-6E8F4839CA23}" destId="{019A5A75-0C24-DA45-B888-A14B93047ECF}" srcOrd="5" destOrd="0" presId="urn:microsoft.com/office/officeart/2009/3/layout/HorizontalOrganizationChart"/>
    <dgm:cxn modelId="{F7A125DA-4793-5940-91AE-1299BAF58FFF}" type="presParOf" srcId="{019A5A75-0C24-DA45-B888-A14B93047ECF}" destId="{0C2B5EE5-E96B-F942-8958-F6A31D7719B2}" srcOrd="0" destOrd="0" presId="urn:microsoft.com/office/officeart/2009/3/layout/HorizontalOrganizationChart"/>
    <dgm:cxn modelId="{9FB9307C-E752-2746-80F4-67D6702802DB}" type="presParOf" srcId="{0C2B5EE5-E96B-F942-8958-F6A31D7719B2}" destId="{5FC5BDFA-B33D-9F41-96B8-5FE58781F791}" srcOrd="0" destOrd="0" presId="urn:microsoft.com/office/officeart/2009/3/layout/HorizontalOrganizationChart"/>
    <dgm:cxn modelId="{2E696654-5DE2-8E4B-9F79-4201C569BDC4}" type="presParOf" srcId="{0C2B5EE5-E96B-F942-8958-F6A31D7719B2}" destId="{C212EABD-E701-9C44-A65C-5223C803DE3D}" srcOrd="1" destOrd="0" presId="urn:microsoft.com/office/officeart/2009/3/layout/HorizontalOrganizationChart"/>
    <dgm:cxn modelId="{34CF9E48-EEFA-954A-A15F-491DB67075EA}" type="presParOf" srcId="{019A5A75-0C24-DA45-B888-A14B93047ECF}" destId="{3B5D6F2F-3122-FE4A-9BA7-7B42CF560ECF}" srcOrd="1" destOrd="0" presId="urn:microsoft.com/office/officeart/2009/3/layout/HorizontalOrganizationChart"/>
    <dgm:cxn modelId="{99DCA157-323A-254B-8E87-B38DDB3B76B8}" type="presParOf" srcId="{019A5A75-0C24-DA45-B888-A14B93047ECF}" destId="{32C10F56-FC0A-674E-9A03-244E8D29BD01}" srcOrd="2" destOrd="0" presId="urn:microsoft.com/office/officeart/2009/3/layout/HorizontalOrganizationChart"/>
    <dgm:cxn modelId="{0F9362BB-9574-6B4E-AB38-CF02E7E469A9}" type="presParOf" srcId="{05458D76-4A48-0D40-B1C8-D7A909E4CADA}" destId="{7DCB6503-3329-9D4C-AD06-BAD727177A7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0D12D789-ABDE-A449-B861-5396849376F3}">
      <dgm:prSet custT="1"/>
      <dgm:spPr>
        <a:noFill/>
      </dgm:spPr>
      <dgm:t>
        <a:bodyPr/>
        <a:lstStyle/>
        <a:p>
          <a:r>
            <a:rPr lang="zh-CN" altLang="en-US" sz="1600" dirty="0">
              <a:solidFill>
                <a:schemeClr val="tx1"/>
              </a:solidFill>
              <a:latin typeface="Microsoft YaHei" charset="-122"/>
              <a:ea typeface="Microsoft YaHei" charset="-122"/>
              <a:cs typeface="Microsoft YaHei"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400" dirty="0">
              <a:latin typeface="Microsoft YaHei" charset="-122"/>
              <a:ea typeface="Microsoft YaHei" charset="-122"/>
              <a:cs typeface="Microsoft YaHei"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dgm:t>
        <a:bodyPr/>
        <a:lstStyle/>
        <a:p>
          <a:r>
            <a:rPr lang="zh-CN" altLang="en-US" sz="1400" dirty="0">
              <a:latin typeface="Microsoft YaHei" charset="-122"/>
              <a:ea typeface="Microsoft YaHei" charset="-122"/>
              <a:cs typeface="Microsoft YaHei"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noFill/>
        <a:ln>
          <a:solidFill>
            <a:schemeClr val="tx1"/>
          </a:solidFill>
        </a:ln>
      </dgm:spPr>
      <dgm:t>
        <a:bodyPr/>
        <a:lstStyle/>
        <a:p>
          <a:r>
            <a:rPr lang="zh-CN" altLang="en-US" sz="1400" dirty="0">
              <a:solidFill>
                <a:schemeClr val="tx1"/>
              </a:solidFill>
              <a:latin typeface="Microsoft YaHei" charset="-122"/>
              <a:ea typeface="Microsoft YaHei" charset="-122"/>
              <a:cs typeface="Microsoft YaHei"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a:solidFill>
          <a:srgbClr val="C00000"/>
        </a:solidFill>
      </dgm:spPr>
      <dgm:t>
        <a:bodyPr/>
        <a:lstStyle/>
        <a:p>
          <a:r>
            <a:rPr lang="zh-CN" altLang="en-US" sz="1400" dirty="0">
              <a:latin typeface="Microsoft YaHei" charset="-122"/>
              <a:ea typeface="Microsoft YaHei" charset="-122"/>
              <a:cs typeface="Microsoft YaHei"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400" dirty="0">
              <a:latin typeface="Microsoft YaHei" charset="-122"/>
              <a:ea typeface="Microsoft YaHei" charset="-122"/>
              <a:cs typeface="Microsoft YaHei"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pt>
    <dgm:pt modelId="{86F0A606-2BDA-F34B-9999-D5A53CA151E6}" type="pres">
      <dgm:prSet presAssocID="{0D12D789-ABDE-A449-B861-5396849376F3}" presName="rootConnector1" presStyleLbl="node1" presStyleIdx="0" presStyleCnt="0"/>
      <dgm:spPr/>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pt>
    <dgm:pt modelId="{C26D98EB-B281-BF49-B666-4449FFA1D89A}" type="pres">
      <dgm:prSet presAssocID="{E6F7963F-7E39-6043-AC6D-70F23621D567}" presName="rootConnector" presStyleLbl="node2" presStyleIdx="0" presStyleCnt="3"/>
      <dgm:spPr/>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dgm:presLayoutVars>
          <dgm:chPref val="3"/>
        </dgm:presLayoutVars>
      </dgm:prSet>
      <dgm:spPr/>
    </dgm:pt>
    <dgm:pt modelId="{8F5BA8C4-A9F7-4545-B539-D32A8EACE0EB}" type="pres">
      <dgm:prSet presAssocID="{70E147C5-FC8A-AF44-8FE4-9CE6F21EBF1D}" presName="rootConnector" presStyleLbl="node3" presStyleIdx="0" presStyleCnt="2"/>
      <dgm:spPr/>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dgm:presLayoutVars>
          <dgm:chPref val="3"/>
        </dgm:presLayoutVars>
      </dgm:prSet>
      <dgm:spPr/>
    </dgm:pt>
    <dgm:pt modelId="{4C36272F-49DC-664A-A629-D48BBCD868F5}" type="pres">
      <dgm:prSet presAssocID="{02C72E0B-817B-F04D-BF20-B0165CBDA390}" presName="rootConnector" presStyleLbl="node3" presStyleIdx="1" presStyleCnt="2"/>
      <dgm:spPr/>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pt>
    <dgm:pt modelId="{6343FEF9-B732-D14C-82CB-87B3887AC4D1}" type="pres">
      <dgm:prSet presAssocID="{3A43F3B1-43E3-744B-BA92-B9F89B5CD8CB}" presName="rootConnector" presStyleLbl="node2" presStyleIdx="1" presStyleCnt="3"/>
      <dgm:spPr/>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pt>
    <dgm:pt modelId="{C212EABD-E701-9C44-A65C-5223C803DE3D}" type="pres">
      <dgm:prSet presAssocID="{F00DCE2A-834A-1541-B82E-3B8442EE79FD}" presName="rootConnector" presStyleLbl="node2" presStyleIdx="2" presStyleCnt="3"/>
      <dgm:spPr/>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BA6B0014-006C-7748-A183-49CF88B8F2BD}" type="presOf" srcId="{7A0F0355-2A34-1A4F-8BC0-F9672B41A62E}" destId="{EEC74E63-C411-F643-A13A-8A4C706D2E8C}" srcOrd="0" destOrd="0" presId="urn:microsoft.com/office/officeart/2009/3/layout/HorizontalOrganizationChart"/>
    <dgm:cxn modelId="{9F266D2C-2059-864A-AF47-71FBB0910032}" type="presOf" srcId="{E6F7963F-7E39-6043-AC6D-70F23621D567}" destId="{DA4CCF9E-20A5-D745-A5C5-FBD9AFBA658D}" srcOrd="0" destOrd="0" presId="urn:microsoft.com/office/officeart/2009/3/layout/HorizontalOrganizationChart"/>
    <dgm:cxn modelId="{20B26C30-A0F3-5049-BACA-FD9CAEA852D5}" type="presOf" srcId="{F259CC1B-193A-8E42-B71F-DF1E780E0F54}" destId="{6CBDA7A4-28D6-8045-8EEE-A8791AD92D38}" srcOrd="0" destOrd="0" presId="urn:microsoft.com/office/officeart/2009/3/layout/HorizontalOrganizationChart"/>
    <dgm:cxn modelId="{5FEDEB30-5E22-4D4D-9026-FE0C2D59B5CE}" srcId="{0D12D789-ABDE-A449-B861-5396849376F3}" destId="{E6F7963F-7E39-6043-AC6D-70F23621D567}" srcOrd="0" destOrd="0" parTransId="{F259CC1B-193A-8E42-B71F-DF1E780E0F54}" sibTransId="{FB53441D-73F3-8541-A8BE-E3B2F452D4AE}"/>
    <dgm:cxn modelId="{1A954D36-A404-3E4C-86CC-56908932D6B9}" type="presOf" srcId="{3A43F3B1-43E3-744B-BA92-B9F89B5CD8CB}" destId="{6343FEF9-B732-D14C-82CB-87B3887AC4D1}" srcOrd="1" destOrd="0" presId="urn:microsoft.com/office/officeart/2009/3/layout/HorizontalOrganizationChart"/>
    <dgm:cxn modelId="{897B8B53-12ED-FE42-9041-41A2442F2BB5}" type="presOf" srcId="{F00DCE2A-834A-1541-B82E-3B8442EE79FD}" destId="{C212EABD-E701-9C44-A65C-5223C803DE3D}" srcOrd="1" destOrd="0" presId="urn:microsoft.com/office/officeart/2009/3/layout/HorizontalOrganizationChart"/>
    <dgm:cxn modelId="{38D82059-7967-F64F-923D-422B679A9070}" type="presOf" srcId="{C1775FE3-8D8F-2747-ABF5-6870DFC16F36}" destId="{8978A740-1BC9-184F-B5E9-F331802B202A}" srcOrd="0" destOrd="0" presId="urn:microsoft.com/office/officeart/2009/3/layout/HorizontalOrganizationChart"/>
    <dgm:cxn modelId="{38A60F6F-6A06-AB41-88D0-557DF499DFED}" type="presOf" srcId="{70E147C5-FC8A-AF44-8FE4-9CE6F21EBF1D}" destId="{7E7AFC69-C637-F143-8A93-F4872B35F14E}" srcOrd="0" destOrd="0" presId="urn:microsoft.com/office/officeart/2009/3/layout/HorizontalOrganizationChart"/>
    <dgm:cxn modelId="{0B51EF70-ADF3-CA4E-A141-9E5D4081B00B}" type="presOf" srcId="{BF730569-401B-B943-909D-C216B49DE6BC}" destId="{7CB01AE5-DD92-4344-8F77-75DB56CFCB99}" srcOrd="0" destOrd="0" presId="urn:microsoft.com/office/officeart/2009/3/layout/HorizontalOrganizationChart"/>
    <dgm:cxn modelId="{7779D872-CC56-C745-9D88-C54B721085F0}" type="presOf" srcId="{02C72E0B-817B-F04D-BF20-B0165CBDA390}" destId="{4C36272F-49DC-664A-A629-D48BBCD868F5}" srcOrd="1" destOrd="0" presId="urn:microsoft.com/office/officeart/2009/3/layout/HorizontalOrganizationChart"/>
    <dgm:cxn modelId="{BF876C79-FFF4-AE42-8235-0141AB45514B}" srcId="{E6F7963F-7E39-6043-AC6D-70F23621D567}" destId="{70E147C5-FC8A-AF44-8FE4-9CE6F21EBF1D}" srcOrd="0" destOrd="0" parTransId="{1EC966D8-D5D8-C346-8ACA-019721DB3EEB}" sibTransId="{EDA57881-20D2-3148-BCDD-5A2848606452}"/>
    <dgm:cxn modelId="{6897577A-D87A-BD44-BC1B-42354111A727}" srcId="{BF730569-401B-B943-909D-C216B49DE6BC}" destId="{0D12D789-ABDE-A449-B861-5396849376F3}" srcOrd="0" destOrd="0" parTransId="{1AE6B5A9-C5DA-624F-AD6D-BE709989E292}" sibTransId="{989874A4-6790-1347-929B-6468D778FEBB}"/>
    <dgm:cxn modelId="{E26E1B80-5F8F-A342-8558-34D3867CE70F}" srcId="{0D12D789-ABDE-A449-B861-5396849376F3}" destId="{F00DCE2A-834A-1541-B82E-3B8442EE79FD}" srcOrd="2" destOrd="0" parTransId="{C1775FE3-8D8F-2747-ABF5-6870DFC16F36}" sibTransId="{48068EFD-9791-D34E-AA8A-2A5C5FCA6068}"/>
    <dgm:cxn modelId="{1C5AC481-B24D-8043-8DD2-0A9634496813}" type="presOf" srcId="{02C72E0B-817B-F04D-BF20-B0165CBDA390}" destId="{9B020C9C-3D21-5C41-B09F-565E250F9084}" srcOrd="0" destOrd="0" presId="urn:microsoft.com/office/officeart/2009/3/layout/HorizontalOrganizationChart"/>
    <dgm:cxn modelId="{AC318197-4797-1144-AA3B-BE5EB62CE4F2}" type="presOf" srcId="{F00DCE2A-834A-1541-B82E-3B8442EE79FD}" destId="{5FC5BDFA-B33D-9F41-96B8-5FE58781F791}" srcOrd="0" destOrd="0" presId="urn:microsoft.com/office/officeart/2009/3/layout/HorizontalOrganizationChart"/>
    <dgm:cxn modelId="{5C25B69C-C2F8-8240-9DA6-B6D036481A51}" type="presOf" srcId="{0D12D789-ABDE-A449-B861-5396849376F3}" destId="{86F0A606-2BDA-F34B-9999-D5A53CA151E6}" srcOrd="1" destOrd="0" presId="urn:microsoft.com/office/officeart/2009/3/layout/HorizontalOrganizationChart"/>
    <dgm:cxn modelId="{0F9ABEAC-264C-344E-A68A-DF47F8932980}" type="presOf" srcId="{1EC966D8-D5D8-C346-8ACA-019721DB3EEB}" destId="{BF8264F2-4EC9-0941-9A0B-18BBD37922CC}" srcOrd="0" destOrd="0" presId="urn:microsoft.com/office/officeart/2009/3/layout/HorizontalOrganizationChart"/>
    <dgm:cxn modelId="{5060B1B6-F8B1-9C4D-B050-AC7EF0D3FA7B}" type="presOf" srcId="{E6F7963F-7E39-6043-AC6D-70F23621D567}" destId="{C26D98EB-B281-BF49-B666-4449FFA1D89A}" srcOrd="1" destOrd="0" presId="urn:microsoft.com/office/officeart/2009/3/layout/HorizontalOrganizationChart"/>
    <dgm:cxn modelId="{7E624ACD-497E-2A45-AB95-AC60258D9FD6}" type="presOf" srcId="{0D12D789-ABDE-A449-B861-5396849376F3}" destId="{E09AD50A-A9F3-A145-9790-882176A51C3F}" srcOrd="0" destOrd="0" presId="urn:microsoft.com/office/officeart/2009/3/layout/HorizontalOrganizationChart"/>
    <dgm:cxn modelId="{76D8E3D8-E03B-7C4C-B4E3-F43A9F2E9DEC}" srcId="{E6F7963F-7E39-6043-AC6D-70F23621D567}" destId="{02C72E0B-817B-F04D-BF20-B0165CBDA390}" srcOrd="1" destOrd="0" parTransId="{7A0F0355-2A34-1A4F-8BC0-F9672B41A62E}" sibTransId="{47D5AC4D-E6C8-FC46-9F2C-3F4EC8E0371D}"/>
    <dgm:cxn modelId="{4C86E0F4-D69F-8A4B-8538-BBEEFB36CDB9}" type="presOf" srcId="{3A43F3B1-43E3-744B-BA92-B9F89B5CD8CB}" destId="{E5926970-99F7-A149-B521-4693C2035B7C}" srcOrd="0" destOrd="0" presId="urn:microsoft.com/office/officeart/2009/3/layout/HorizontalOrganizationChart"/>
    <dgm:cxn modelId="{BAD0DBF5-4D6A-A146-A8A3-77C3DB033693}" type="presOf" srcId="{D3AE95FD-CA72-C143-B7F0-D0F6CC92CBE5}" destId="{23820206-3967-704F-ADAA-D3C0F2149F61}" srcOrd="0" destOrd="0" presId="urn:microsoft.com/office/officeart/2009/3/layout/HorizontalOrganizationChart"/>
    <dgm:cxn modelId="{BD74ADF9-BC5A-4A4C-AB8A-82699AF47FF4}" srcId="{0D12D789-ABDE-A449-B861-5396849376F3}" destId="{3A43F3B1-43E3-744B-BA92-B9F89B5CD8CB}" srcOrd="1" destOrd="0" parTransId="{D3AE95FD-CA72-C143-B7F0-D0F6CC92CBE5}" sibTransId="{40DFC2EB-706C-2C40-9D14-235A99D9EB7C}"/>
    <dgm:cxn modelId="{82FD48FC-5F44-CD48-A776-EBF3F738956E}" type="presOf" srcId="{70E147C5-FC8A-AF44-8FE4-9CE6F21EBF1D}" destId="{8F5BA8C4-A9F7-4545-B539-D32A8EACE0EB}" srcOrd="1" destOrd="0" presId="urn:microsoft.com/office/officeart/2009/3/layout/HorizontalOrganizationChart"/>
    <dgm:cxn modelId="{38AAAF67-B530-9D42-A136-7F830A32C3BA}" type="presParOf" srcId="{7CB01AE5-DD92-4344-8F77-75DB56CFCB99}" destId="{05458D76-4A48-0D40-B1C8-D7A909E4CADA}" srcOrd="0" destOrd="0" presId="urn:microsoft.com/office/officeart/2009/3/layout/HorizontalOrganizationChart"/>
    <dgm:cxn modelId="{A032C816-C06E-5A42-A062-E868CE43502C}" type="presParOf" srcId="{05458D76-4A48-0D40-B1C8-D7A909E4CADA}" destId="{5ED9891D-F596-6A46-9441-4D2E7B55744A}" srcOrd="0" destOrd="0" presId="urn:microsoft.com/office/officeart/2009/3/layout/HorizontalOrganizationChart"/>
    <dgm:cxn modelId="{09235E87-6013-B540-AF8F-A682EFDC26D7}" type="presParOf" srcId="{5ED9891D-F596-6A46-9441-4D2E7B55744A}" destId="{E09AD50A-A9F3-A145-9790-882176A51C3F}" srcOrd="0" destOrd="0" presId="urn:microsoft.com/office/officeart/2009/3/layout/HorizontalOrganizationChart"/>
    <dgm:cxn modelId="{98591A7C-77AC-1D4D-A52E-C30A8073EDFF}" type="presParOf" srcId="{5ED9891D-F596-6A46-9441-4D2E7B55744A}" destId="{86F0A606-2BDA-F34B-9999-D5A53CA151E6}" srcOrd="1" destOrd="0" presId="urn:microsoft.com/office/officeart/2009/3/layout/HorizontalOrganizationChart"/>
    <dgm:cxn modelId="{7F9DF87E-1753-7041-A9E1-C971DDAD2A87}" type="presParOf" srcId="{05458D76-4A48-0D40-B1C8-D7A909E4CADA}" destId="{FC8D02E7-B895-B841-9DEC-6E8F4839CA23}" srcOrd="1" destOrd="0" presId="urn:microsoft.com/office/officeart/2009/3/layout/HorizontalOrganizationChart"/>
    <dgm:cxn modelId="{C21F1E6F-CCDE-1D4C-85CB-3187127C2DC6}" type="presParOf" srcId="{FC8D02E7-B895-B841-9DEC-6E8F4839CA23}" destId="{6CBDA7A4-28D6-8045-8EEE-A8791AD92D38}" srcOrd="0" destOrd="0" presId="urn:microsoft.com/office/officeart/2009/3/layout/HorizontalOrganizationChart"/>
    <dgm:cxn modelId="{A906EA75-9DEE-5F49-BD04-76A2DDC78D38}" type="presParOf" srcId="{FC8D02E7-B895-B841-9DEC-6E8F4839CA23}" destId="{63079927-68BE-184B-B2F8-3FDE6AD850BF}" srcOrd="1" destOrd="0" presId="urn:microsoft.com/office/officeart/2009/3/layout/HorizontalOrganizationChart"/>
    <dgm:cxn modelId="{9EE9D090-2BED-384F-AD80-ED9DD61FE4F0}" type="presParOf" srcId="{63079927-68BE-184B-B2F8-3FDE6AD850BF}" destId="{8F89FED2-F48C-0D49-B94F-8C5374B9DCE5}" srcOrd="0" destOrd="0" presId="urn:microsoft.com/office/officeart/2009/3/layout/HorizontalOrganizationChart"/>
    <dgm:cxn modelId="{E0129D69-304B-3D46-8C8F-CDEA6B38575C}" type="presParOf" srcId="{8F89FED2-F48C-0D49-B94F-8C5374B9DCE5}" destId="{DA4CCF9E-20A5-D745-A5C5-FBD9AFBA658D}" srcOrd="0" destOrd="0" presId="urn:microsoft.com/office/officeart/2009/3/layout/HorizontalOrganizationChart"/>
    <dgm:cxn modelId="{F608CA16-D8D5-D945-ADF5-7899E331C592}" type="presParOf" srcId="{8F89FED2-F48C-0D49-B94F-8C5374B9DCE5}" destId="{C26D98EB-B281-BF49-B666-4449FFA1D89A}" srcOrd="1" destOrd="0" presId="urn:microsoft.com/office/officeart/2009/3/layout/HorizontalOrganizationChart"/>
    <dgm:cxn modelId="{72A36EF4-8BCC-C544-BD75-3CEE5C2E3DA4}" type="presParOf" srcId="{63079927-68BE-184B-B2F8-3FDE6AD850BF}" destId="{216EEFD6-28E8-FC42-A475-FB43F597892C}" srcOrd="1" destOrd="0" presId="urn:microsoft.com/office/officeart/2009/3/layout/HorizontalOrganizationChart"/>
    <dgm:cxn modelId="{A076CF1D-4ABF-8E4D-9610-2983E7B8D495}" type="presParOf" srcId="{216EEFD6-28E8-FC42-A475-FB43F597892C}" destId="{BF8264F2-4EC9-0941-9A0B-18BBD37922CC}" srcOrd="0" destOrd="0" presId="urn:microsoft.com/office/officeart/2009/3/layout/HorizontalOrganizationChart"/>
    <dgm:cxn modelId="{3DE24FA5-57B7-E841-9EFE-5C895BA4823C}" type="presParOf" srcId="{216EEFD6-28E8-FC42-A475-FB43F597892C}" destId="{35EA4402-F7E4-474D-9EFA-98E65B41824F}" srcOrd="1" destOrd="0" presId="urn:microsoft.com/office/officeart/2009/3/layout/HorizontalOrganizationChart"/>
    <dgm:cxn modelId="{45EA7316-DDDD-F247-BCC4-368295A7A91E}" type="presParOf" srcId="{35EA4402-F7E4-474D-9EFA-98E65B41824F}" destId="{48FA2830-1A16-464E-8825-3902942A7678}" srcOrd="0" destOrd="0" presId="urn:microsoft.com/office/officeart/2009/3/layout/HorizontalOrganizationChart"/>
    <dgm:cxn modelId="{A5EF8128-080C-E645-845D-83D856DB927E}" type="presParOf" srcId="{48FA2830-1A16-464E-8825-3902942A7678}" destId="{7E7AFC69-C637-F143-8A93-F4872B35F14E}" srcOrd="0" destOrd="0" presId="urn:microsoft.com/office/officeart/2009/3/layout/HorizontalOrganizationChart"/>
    <dgm:cxn modelId="{A2084DD7-4487-3C4D-9071-91638C37D24F}" type="presParOf" srcId="{48FA2830-1A16-464E-8825-3902942A7678}" destId="{8F5BA8C4-A9F7-4545-B539-D32A8EACE0EB}" srcOrd="1" destOrd="0" presId="urn:microsoft.com/office/officeart/2009/3/layout/HorizontalOrganizationChart"/>
    <dgm:cxn modelId="{55B17AAF-FA5A-A742-A8E4-1DDE554182F5}" type="presParOf" srcId="{35EA4402-F7E4-474D-9EFA-98E65B41824F}" destId="{A0A2DB4C-B864-6349-9D8B-DBFC9E4E972E}" srcOrd="1" destOrd="0" presId="urn:microsoft.com/office/officeart/2009/3/layout/HorizontalOrganizationChart"/>
    <dgm:cxn modelId="{00F749BE-2D92-1D4D-BED0-DAE77127743B}" type="presParOf" srcId="{35EA4402-F7E4-474D-9EFA-98E65B41824F}" destId="{D3810456-A155-EE4A-B153-87A9BF49EE34}" srcOrd="2" destOrd="0" presId="urn:microsoft.com/office/officeart/2009/3/layout/HorizontalOrganizationChart"/>
    <dgm:cxn modelId="{5C689F0F-6E5D-9B4D-A467-A27354FF1F88}" type="presParOf" srcId="{216EEFD6-28E8-FC42-A475-FB43F597892C}" destId="{EEC74E63-C411-F643-A13A-8A4C706D2E8C}" srcOrd="2" destOrd="0" presId="urn:microsoft.com/office/officeart/2009/3/layout/HorizontalOrganizationChart"/>
    <dgm:cxn modelId="{FF8DA61C-D2B2-3942-AF32-38F7C4600F5E}" type="presParOf" srcId="{216EEFD6-28E8-FC42-A475-FB43F597892C}" destId="{B042FC17-ED43-1841-B41B-D188D2AFA4D3}" srcOrd="3" destOrd="0" presId="urn:microsoft.com/office/officeart/2009/3/layout/HorizontalOrganizationChart"/>
    <dgm:cxn modelId="{7C044C44-21A0-A54B-8F5E-5D369AD456DA}" type="presParOf" srcId="{B042FC17-ED43-1841-B41B-D188D2AFA4D3}" destId="{275BDB05-B452-204F-BF4B-56AB0DF4092D}" srcOrd="0" destOrd="0" presId="urn:microsoft.com/office/officeart/2009/3/layout/HorizontalOrganizationChart"/>
    <dgm:cxn modelId="{1B72960A-580B-BD4A-A5E0-19E9E6358B57}" type="presParOf" srcId="{275BDB05-B452-204F-BF4B-56AB0DF4092D}" destId="{9B020C9C-3D21-5C41-B09F-565E250F9084}" srcOrd="0" destOrd="0" presId="urn:microsoft.com/office/officeart/2009/3/layout/HorizontalOrganizationChart"/>
    <dgm:cxn modelId="{9D22AB16-DCB5-084E-8D3A-68D23EB74A69}" type="presParOf" srcId="{275BDB05-B452-204F-BF4B-56AB0DF4092D}" destId="{4C36272F-49DC-664A-A629-D48BBCD868F5}" srcOrd="1" destOrd="0" presId="urn:microsoft.com/office/officeart/2009/3/layout/HorizontalOrganizationChart"/>
    <dgm:cxn modelId="{1C8C2AE5-E4CA-074F-92AF-981FE98C732A}" type="presParOf" srcId="{B042FC17-ED43-1841-B41B-D188D2AFA4D3}" destId="{C957E27B-B929-BD48-A337-C33CE93BF66D}" srcOrd="1" destOrd="0" presId="urn:microsoft.com/office/officeart/2009/3/layout/HorizontalOrganizationChart"/>
    <dgm:cxn modelId="{E04BA80E-DF00-414C-B1C4-41CB3D6296D5}" type="presParOf" srcId="{B042FC17-ED43-1841-B41B-D188D2AFA4D3}" destId="{6AA753E9-6182-4749-9983-9B8F6A86EA70}" srcOrd="2" destOrd="0" presId="urn:microsoft.com/office/officeart/2009/3/layout/HorizontalOrganizationChart"/>
    <dgm:cxn modelId="{0F9DA5C4-F261-B74B-AFFA-901354F50A1D}" type="presParOf" srcId="{63079927-68BE-184B-B2F8-3FDE6AD850BF}" destId="{9637BFE5-9DF4-184E-A651-FFEC00B1D4ED}" srcOrd="2" destOrd="0" presId="urn:microsoft.com/office/officeart/2009/3/layout/HorizontalOrganizationChart"/>
    <dgm:cxn modelId="{54D812EB-3D43-F04C-A66C-D9CB5F3E83C7}" type="presParOf" srcId="{FC8D02E7-B895-B841-9DEC-6E8F4839CA23}" destId="{23820206-3967-704F-ADAA-D3C0F2149F61}" srcOrd="2" destOrd="0" presId="urn:microsoft.com/office/officeart/2009/3/layout/HorizontalOrganizationChart"/>
    <dgm:cxn modelId="{9475126A-3E13-5840-9C58-B3880E3CF6B4}" type="presParOf" srcId="{FC8D02E7-B895-B841-9DEC-6E8F4839CA23}" destId="{120A963F-F1AB-B44E-8D95-546CCA43C012}" srcOrd="3" destOrd="0" presId="urn:microsoft.com/office/officeart/2009/3/layout/HorizontalOrganizationChart"/>
    <dgm:cxn modelId="{77154E13-B8F6-FB4C-9B64-7DE5D808FE05}" type="presParOf" srcId="{120A963F-F1AB-B44E-8D95-546CCA43C012}" destId="{8C9973C8-A970-1A4F-B77D-A6F6D9A9FE9F}" srcOrd="0" destOrd="0" presId="urn:microsoft.com/office/officeart/2009/3/layout/HorizontalOrganizationChart"/>
    <dgm:cxn modelId="{2A8476E4-CD9D-5D44-8CE4-5A275F94AC51}" type="presParOf" srcId="{8C9973C8-A970-1A4F-B77D-A6F6D9A9FE9F}" destId="{E5926970-99F7-A149-B521-4693C2035B7C}" srcOrd="0" destOrd="0" presId="urn:microsoft.com/office/officeart/2009/3/layout/HorizontalOrganizationChart"/>
    <dgm:cxn modelId="{2B4BDE1E-3D6C-C949-9802-93EF7891F703}" type="presParOf" srcId="{8C9973C8-A970-1A4F-B77D-A6F6D9A9FE9F}" destId="{6343FEF9-B732-D14C-82CB-87B3887AC4D1}" srcOrd="1" destOrd="0" presId="urn:microsoft.com/office/officeart/2009/3/layout/HorizontalOrganizationChart"/>
    <dgm:cxn modelId="{09B3C34B-68BF-5D44-97F1-4DFDE8983EAC}" type="presParOf" srcId="{120A963F-F1AB-B44E-8D95-546CCA43C012}" destId="{88275371-79EA-4344-9CFD-1E8EEDDCED46}" srcOrd="1" destOrd="0" presId="urn:microsoft.com/office/officeart/2009/3/layout/HorizontalOrganizationChart"/>
    <dgm:cxn modelId="{F4C73180-E2D7-8549-B746-056C2460D480}" type="presParOf" srcId="{120A963F-F1AB-B44E-8D95-546CCA43C012}" destId="{941E739E-6A48-5E49-8F94-A4D827BA5ADD}" srcOrd="2" destOrd="0" presId="urn:microsoft.com/office/officeart/2009/3/layout/HorizontalOrganizationChart"/>
    <dgm:cxn modelId="{C294FC98-E13C-2144-83B2-7CB7028CB3DE}" type="presParOf" srcId="{FC8D02E7-B895-B841-9DEC-6E8F4839CA23}" destId="{8978A740-1BC9-184F-B5E9-F331802B202A}" srcOrd="4" destOrd="0" presId="urn:microsoft.com/office/officeart/2009/3/layout/HorizontalOrganizationChart"/>
    <dgm:cxn modelId="{AC31A941-66F1-C148-8075-325CE9D9A976}" type="presParOf" srcId="{FC8D02E7-B895-B841-9DEC-6E8F4839CA23}" destId="{019A5A75-0C24-DA45-B888-A14B93047ECF}" srcOrd="5" destOrd="0" presId="urn:microsoft.com/office/officeart/2009/3/layout/HorizontalOrganizationChart"/>
    <dgm:cxn modelId="{39DD70F9-062A-7D4F-9D2C-285227DF9584}" type="presParOf" srcId="{019A5A75-0C24-DA45-B888-A14B93047ECF}" destId="{0C2B5EE5-E96B-F942-8958-F6A31D7719B2}" srcOrd="0" destOrd="0" presId="urn:microsoft.com/office/officeart/2009/3/layout/HorizontalOrganizationChart"/>
    <dgm:cxn modelId="{9406D114-B986-D84B-B70F-B5D99B8BF469}" type="presParOf" srcId="{0C2B5EE5-E96B-F942-8958-F6A31D7719B2}" destId="{5FC5BDFA-B33D-9F41-96B8-5FE58781F791}" srcOrd="0" destOrd="0" presId="urn:microsoft.com/office/officeart/2009/3/layout/HorizontalOrganizationChart"/>
    <dgm:cxn modelId="{A66991C2-0BCC-5E49-A9B4-64A42E20C94D}" type="presParOf" srcId="{0C2B5EE5-E96B-F942-8958-F6A31D7719B2}" destId="{C212EABD-E701-9C44-A65C-5223C803DE3D}" srcOrd="1" destOrd="0" presId="urn:microsoft.com/office/officeart/2009/3/layout/HorizontalOrganizationChart"/>
    <dgm:cxn modelId="{C0811DCA-6976-0642-8F48-5B307ABF21A2}" type="presParOf" srcId="{019A5A75-0C24-DA45-B888-A14B93047ECF}" destId="{3B5D6F2F-3122-FE4A-9BA7-7B42CF560ECF}" srcOrd="1" destOrd="0" presId="urn:microsoft.com/office/officeart/2009/3/layout/HorizontalOrganizationChart"/>
    <dgm:cxn modelId="{24841B70-E48E-1B4E-BD2A-8FEE6DE50453}" type="presParOf" srcId="{019A5A75-0C24-DA45-B888-A14B93047ECF}" destId="{32C10F56-FC0A-674E-9A03-244E8D29BD01}" srcOrd="2" destOrd="0" presId="urn:microsoft.com/office/officeart/2009/3/layout/HorizontalOrganizationChart"/>
    <dgm:cxn modelId="{F10C3548-8F45-BF48-B42A-F9CBAA4D1A59}" type="presParOf" srcId="{05458D76-4A48-0D40-B1C8-D7A909E4CADA}" destId="{7DCB6503-3329-9D4C-AD06-BAD727177A7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3FE3346-CC99-AE4D-A294-8E530C209A2F}">
      <dgm:prSet phldrT="[文本]" custT="1"/>
      <dgm:spPr/>
      <dgm:t>
        <a:bodyPr/>
        <a:lstStyle/>
        <a:p>
          <a:r>
            <a:rPr lang="zh-CN" altLang="en-US" sz="16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Microsoft YaHei" charset="-122"/>
              <a:ea typeface="Microsoft YaHei" charset="-122"/>
              <a:cs typeface="Microsoft YaHei"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solidFill>
          <a:srgbClr val="C00000"/>
        </a:solidFill>
      </dgm:spPr>
      <dgm:t>
        <a:bodyPr/>
        <a:lstStyle/>
        <a:p>
          <a:r>
            <a:rPr lang="zh-CN" altLang="en-US" sz="1600" dirty="0">
              <a:latin typeface="Microsoft YaHei" charset="-122"/>
              <a:ea typeface="Microsoft YaHei" charset="-122"/>
              <a:cs typeface="Microsoft YaHei"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dgm:t>
        <a:bodyPr/>
        <a:lstStyle/>
        <a:p>
          <a:r>
            <a:rPr lang="zh-CN" altLang="en-US" sz="1600" dirty="0">
              <a:latin typeface="Microsoft YaHei" charset="-122"/>
              <a:ea typeface="Microsoft YaHei" charset="-122"/>
              <a:cs typeface="Microsoft YaHei"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pt>
    <dgm:pt modelId="{C8781C1B-5D02-C943-B537-2EE889120E81}" type="pres">
      <dgm:prSet presAssocID="{13FE3346-CC99-AE4D-A294-8E530C209A2F}" presName="rootConnector1" presStyleLbl="node1" presStyleIdx="0" presStyleCnt="0"/>
      <dgm:spPr/>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pt>
    <dgm:pt modelId="{43FB3AEB-9555-F648-AA9D-6D009D384ABB}" type="pres">
      <dgm:prSet presAssocID="{AED1F766-5A18-F941-AC3E-4EB54B16DD8A}" presName="rootConnector" presStyleLbl="node2" presStyleIdx="0" presStyleCnt="1"/>
      <dgm:spPr/>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pt>
    <dgm:pt modelId="{E1C05262-1DC3-DF46-AEDC-EBC4B0BA6C7B}" type="pres">
      <dgm:prSet presAssocID="{A39A44D2-1A7E-2A44-9BF4-9DC7394512EF}" presName="rootConnector" presStyleLbl="node3" presStyleIdx="0" presStyleCnt="2"/>
      <dgm:spPr/>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pt>
    <dgm:pt modelId="{9414DCA9-B812-C043-87A1-89BB52FACDE7}" type="pres">
      <dgm:prSet presAssocID="{02B01AAA-2D02-7E43-AF18-DD299FA8C446}" presName="rootConnector" presStyleLbl="node3" presStyleIdx="1" presStyleCnt="2"/>
      <dgm:spPr/>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4C447D0E-439F-0549-952E-BE75CB844196}" type="presOf" srcId="{02B01AAA-2D02-7E43-AF18-DD299FA8C446}" destId="{9414DCA9-B812-C043-87A1-89BB52FACDE7}" srcOrd="1" destOrd="0" presId="urn:microsoft.com/office/officeart/2009/3/layout/HorizontalOrganizationChart"/>
    <dgm:cxn modelId="{01E0F115-9BA2-6940-9F8E-500575EA7388}" type="presOf" srcId="{A39A44D2-1A7E-2A44-9BF4-9DC7394512EF}" destId="{E1C05262-1DC3-DF46-AEDC-EBC4B0BA6C7B}" srcOrd="1" destOrd="0" presId="urn:microsoft.com/office/officeart/2009/3/layout/HorizontalOrganizationChart"/>
    <dgm:cxn modelId="{DE8F041A-6A5F-7F40-A949-8B92F0A8A39E}" type="presOf" srcId="{13FE3346-CC99-AE4D-A294-8E530C209A2F}" destId="{C8781C1B-5D02-C943-B537-2EE889120E81}" srcOrd="1" destOrd="0" presId="urn:microsoft.com/office/officeart/2009/3/layout/HorizontalOrganizationChart"/>
    <dgm:cxn modelId="{7BB1681A-DD48-DE46-8026-5B3BBD77D796}" type="presOf" srcId="{A2A1E17A-6550-2645-ADFC-E666DBE88D43}" destId="{DA41D638-9024-7B46-B723-4B78845476C0}" srcOrd="0" destOrd="0" presId="urn:microsoft.com/office/officeart/2009/3/layout/HorizontalOrganizationChart"/>
    <dgm:cxn modelId="{A49BEF1C-2B15-E348-9CBE-FE8DCCF44D23}" type="presOf" srcId="{A08CF87E-4080-0940-9BC9-D03861F81051}" destId="{7B313AFC-E6CB-5F48-8952-410D0FA1A9D0}" srcOrd="0" destOrd="0" presId="urn:microsoft.com/office/officeart/2009/3/layout/HorizontalOrganizationChart"/>
    <dgm:cxn modelId="{7189894F-3F8D-BA45-A87F-926B45417B3A}" type="presOf" srcId="{A39A44D2-1A7E-2A44-9BF4-9DC7394512EF}" destId="{2084C0C2-1681-4041-8EBB-62785D095E41}" srcOrd="0" destOrd="0" presId="urn:microsoft.com/office/officeart/2009/3/layout/HorizontalOrganizationChart"/>
    <dgm:cxn modelId="{35FA7A56-F61F-814C-B9A6-3A81600CD9D9}" type="presOf" srcId="{AED1F766-5A18-F941-AC3E-4EB54B16DD8A}" destId="{EFC4E3A8-1DBB-5D47-B6E9-7D85954D8358}" srcOrd="0" destOrd="0" presId="urn:microsoft.com/office/officeart/2009/3/layout/HorizontalOrganizationChart"/>
    <dgm:cxn modelId="{C199B278-1C00-D248-BA2D-E20F67431119}" srcId="{AED1F766-5A18-F941-AC3E-4EB54B16DD8A}" destId="{02B01AAA-2D02-7E43-AF18-DD299FA8C446}" srcOrd="1" destOrd="0" parTransId="{A2A1E17A-6550-2645-ADFC-E666DBE88D43}" sibTransId="{FBE920DB-7F26-414B-94F0-AD256D2AB146}"/>
    <dgm:cxn modelId="{C69EB27F-328B-2A41-9F94-CAAEA511F997}" type="presOf" srcId="{AED1F766-5A18-F941-AC3E-4EB54B16DD8A}" destId="{43FB3AEB-9555-F648-AA9D-6D009D384ABB}" srcOrd="1" destOrd="0" presId="urn:microsoft.com/office/officeart/2009/3/layout/HorizontalOrganizationChart"/>
    <dgm:cxn modelId="{F03CB9AB-6245-014E-ABDD-D7922B5C8A9B}" type="presOf" srcId="{F17F8971-1260-BF4F-933D-52774BFC59D1}" destId="{EEAC7664-DE67-3642-BF66-D03793F54C14}" srcOrd="0" destOrd="0" presId="urn:microsoft.com/office/officeart/2009/3/layout/HorizontalOrganizationChart"/>
    <dgm:cxn modelId="{484018BD-73C2-884A-985B-E3F2434B835D}" srcId="{A08CF87E-4080-0940-9BC9-D03861F81051}" destId="{13FE3346-CC99-AE4D-A294-8E530C209A2F}" srcOrd="0" destOrd="0" parTransId="{0B427950-C7AD-B649-BB45-B51B2BE0505A}" sibTransId="{C1723509-5ACA-EB44-B454-C725BCB9F70A}"/>
    <dgm:cxn modelId="{E96924C6-904A-D04A-B51E-1CF6EB6922DC}" srcId="{AED1F766-5A18-F941-AC3E-4EB54B16DD8A}" destId="{A39A44D2-1A7E-2A44-9BF4-9DC7394512EF}" srcOrd="0" destOrd="0" parTransId="{964B8B21-1C24-8B42-BFF0-08CDC4F67735}" sibTransId="{BF387279-AA1C-9444-A6BE-0F74E9E21391}"/>
    <dgm:cxn modelId="{BF6EC0D9-CF5A-2A45-896A-2F2B6DE8904C}" type="presOf" srcId="{964B8B21-1C24-8B42-BFF0-08CDC4F67735}" destId="{7962CAF8-E475-2944-81A5-E668F795D11E}" srcOrd="0" destOrd="0" presId="urn:microsoft.com/office/officeart/2009/3/layout/HorizontalOrganizationChart"/>
    <dgm:cxn modelId="{E1B9B7DC-FBF4-174D-AE7F-4E0DB6C87751}" type="presOf" srcId="{02B01AAA-2D02-7E43-AF18-DD299FA8C446}" destId="{588FEF5E-8F14-8044-9F5B-80CF98C0FC68}" srcOrd="0" destOrd="0" presId="urn:microsoft.com/office/officeart/2009/3/layout/HorizontalOrganizationChart"/>
    <dgm:cxn modelId="{765F6DF7-DEAE-144B-929E-3FF01590AA27}" type="presOf" srcId="{13FE3346-CC99-AE4D-A294-8E530C209A2F}" destId="{3BA6818B-09BA-4640-8804-C01D96041BF1}"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C21EB2D7-91AC-1E47-8711-02C7764B7F5F}" type="presParOf" srcId="{7B313AFC-E6CB-5F48-8952-410D0FA1A9D0}" destId="{34739688-7C9B-C04B-A4C9-27A0C19B6210}" srcOrd="0" destOrd="0" presId="urn:microsoft.com/office/officeart/2009/3/layout/HorizontalOrganizationChart"/>
    <dgm:cxn modelId="{4CF8B630-71FE-DE41-B8F8-5920B2290716}" type="presParOf" srcId="{34739688-7C9B-C04B-A4C9-27A0C19B6210}" destId="{D11438AA-82CE-A946-A69B-511C96AAB9A0}" srcOrd="0" destOrd="0" presId="urn:microsoft.com/office/officeart/2009/3/layout/HorizontalOrganizationChart"/>
    <dgm:cxn modelId="{58DD5E09-BE6F-9649-B194-463EDAAEB603}" type="presParOf" srcId="{D11438AA-82CE-A946-A69B-511C96AAB9A0}" destId="{3BA6818B-09BA-4640-8804-C01D96041BF1}" srcOrd="0" destOrd="0" presId="urn:microsoft.com/office/officeart/2009/3/layout/HorizontalOrganizationChart"/>
    <dgm:cxn modelId="{EE606195-C15E-7D4E-BA0B-C80ED6711710}" type="presParOf" srcId="{D11438AA-82CE-A946-A69B-511C96AAB9A0}" destId="{C8781C1B-5D02-C943-B537-2EE889120E81}" srcOrd="1" destOrd="0" presId="urn:microsoft.com/office/officeart/2009/3/layout/HorizontalOrganizationChart"/>
    <dgm:cxn modelId="{94CB520B-F765-5D41-BCFD-3941FA840558}" type="presParOf" srcId="{34739688-7C9B-C04B-A4C9-27A0C19B6210}" destId="{8C1611D8-479F-D748-BC67-B0D2786E94CA}" srcOrd="1" destOrd="0" presId="urn:microsoft.com/office/officeart/2009/3/layout/HorizontalOrganizationChart"/>
    <dgm:cxn modelId="{D4E1E750-20EC-2F4A-8419-BD2FD298F85A}" type="presParOf" srcId="{8C1611D8-479F-D748-BC67-B0D2786E94CA}" destId="{EEAC7664-DE67-3642-BF66-D03793F54C14}" srcOrd="0" destOrd="0" presId="urn:microsoft.com/office/officeart/2009/3/layout/HorizontalOrganizationChart"/>
    <dgm:cxn modelId="{96FBDD2B-99C0-8E44-9615-F89969B61CD7}" type="presParOf" srcId="{8C1611D8-479F-D748-BC67-B0D2786E94CA}" destId="{D05CE7E3-DC75-3047-B3EC-3524B5444B45}" srcOrd="1" destOrd="0" presId="urn:microsoft.com/office/officeart/2009/3/layout/HorizontalOrganizationChart"/>
    <dgm:cxn modelId="{7BD63223-1AF6-834E-8433-D30DB9A17E3C}" type="presParOf" srcId="{D05CE7E3-DC75-3047-B3EC-3524B5444B45}" destId="{51FF2DC7-D18F-BD4A-9E4B-73AB3A3BCCFA}" srcOrd="0" destOrd="0" presId="urn:microsoft.com/office/officeart/2009/3/layout/HorizontalOrganizationChart"/>
    <dgm:cxn modelId="{801E804D-A48E-DA4D-9C27-5B24C3BA96C8}" type="presParOf" srcId="{51FF2DC7-D18F-BD4A-9E4B-73AB3A3BCCFA}" destId="{EFC4E3A8-1DBB-5D47-B6E9-7D85954D8358}" srcOrd="0" destOrd="0" presId="urn:microsoft.com/office/officeart/2009/3/layout/HorizontalOrganizationChart"/>
    <dgm:cxn modelId="{5C6A091B-2F95-EB45-A9B9-663F1313E422}" type="presParOf" srcId="{51FF2DC7-D18F-BD4A-9E4B-73AB3A3BCCFA}" destId="{43FB3AEB-9555-F648-AA9D-6D009D384ABB}" srcOrd="1" destOrd="0" presId="urn:microsoft.com/office/officeart/2009/3/layout/HorizontalOrganizationChart"/>
    <dgm:cxn modelId="{DC0B7322-18A4-6A45-A72A-E19BD717CB8C}" type="presParOf" srcId="{D05CE7E3-DC75-3047-B3EC-3524B5444B45}" destId="{A58C390B-23B7-E641-A190-61CA684B2946}" srcOrd="1" destOrd="0" presId="urn:microsoft.com/office/officeart/2009/3/layout/HorizontalOrganizationChart"/>
    <dgm:cxn modelId="{96CB2026-CC04-3043-B889-A2B9F558670C}" type="presParOf" srcId="{A58C390B-23B7-E641-A190-61CA684B2946}" destId="{7962CAF8-E475-2944-81A5-E668F795D11E}" srcOrd="0" destOrd="0" presId="urn:microsoft.com/office/officeart/2009/3/layout/HorizontalOrganizationChart"/>
    <dgm:cxn modelId="{0D36181C-F160-8840-91BB-CE2152E590EA}" type="presParOf" srcId="{A58C390B-23B7-E641-A190-61CA684B2946}" destId="{CF31754E-4D55-0740-B438-BB5BEC79A3E9}" srcOrd="1" destOrd="0" presId="urn:microsoft.com/office/officeart/2009/3/layout/HorizontalOrganizationChart"/>
    <dgm:cxn modelId="{C8A54B6D-EF01-7740-B9DD-EEA0078AAB0B}" type="presParOf" srcId="{CF31754E-4D55-0740-B438-BB5BEC79A3E9}" destId="{2262C572-5E82-F04B-A7FF-96892E0935EB}" srcOrd="0" destOrd="0" presId="urn:microsoft.com/office/officeart/2009/3/layout/HorizontalOrganizationChart"/>
    <dgm:cxn modelId="{D9BEADA5-D335-CF47-825D-700F0F54EE75}" type="presParOf" srcId="{2262C572-5E82-F04B-A7FF-96892E0935EB}" destId="{2084C0C2-1681-4041-8EBB-62785D095E41}" srcOrd="0" destOrd="0" presId="urn:microsoft.com/office/officeart/2009/3/layout/HorizontalOrganizationChart"/>
    <dgm:cxn modelId="{7E72E71D-E810-594C-BAC9-8B54F8DF0668}" type="presParOf" srcId="{2262C572-5E82-F04B-A7FF-96892E0935EB}" destId="{E1C05262-1DC3-DF46-AEDC-EBC4B0BA6C7B}" srcOrd="1" destOrd="0" presId="urn:microsoft.com/office/officeart/2009/3/layout/HorizontalOrganizationChart"/>
    <dgm:cxn modelId="{380630F3-8567-A44E-9D11-B078B2CAA393}" type="presParOf" srcId="{CF31754E-4D55-0740-B438-BB5BEC79A3E9}" destId="{FBF80176-00BD-7345-B69C-1F652BD46B5A}" srcOrd="1" destOrd="0" presId="urn:microsoft.com/office/officeart/2009/3/layout/HorizontalOrganizationChart"/>
    <dgm:cxn modelId="{FC1EA59D-74E9-404A-9735-C4A045098EEF}" type="presParOf" srcId="{CF31754E-4D55-0740-B438-BB5BEC79A3E9}" destId="{9933E873-A617-9A4F-BA32-603B3261FF49}" srcOrd="2" destOrd="0" presId="urn:microsoft.com/office/officeart/2009/3/layout/HorizontalOrganizationChart"/>
    <dgm:cxn modelId="{BF44E16F-89FB-BE4C-A2F0-AF4EBC9A81A1}" type="presParOf" srcId="{A58C390B-23B7-E641-A190-61CA684B2946}" destId="{DA41D638-9024-7B46-B723-4B78845476C0}" srcOrd="2" destOrd="0" presId="urn:microsoft.com/office/officeart/2009/3/layout/HorizontalOrganizationChart"/>
    <dgm:cxn modelId="{7C1498C5-DBC6-9C4D-BE1B-21E5EA2EE781}" type="presParOf" srcId="{A58C390B-23B7-E641-A190-61CA684B2946}" destId="{11E29A75-3ECF-5A4A-9496-E96BB55C8AA4}" srcOrd="3" destOrd="0" presId="urn:microsoft.com/office/officeart/2009/3/layout/HorizontalOrganizationChart"/>
    <dgm:cxn modelId="{2A924ADE-E988-C247-B797-EB573276017B}" type="presParOf" srcId="{11E29A75-3ECF-5A4A-9496-E96BB55C8AA4}" destId="{1FE76B2F-F8F3-5E47-81D5-7887B308F25C}" srcOrd="0" destOrd="0" presId="urn:microsoft.com/office/officeart/2009/3/layout/HorizontalOrganizationChart"/>
    <dgm:cxn modelId="{A7DABFE7-ACBE-0541-9A13-AD5F06904124}" type="presParOf" srcId="{1FE76B2F-F8F3-5E47-81D5-7887B308F25C}" destId="{588FEF5E-8F14-8044-9F5B-80CF98C0FC68}" srcOrd="0" destOrd="0" presId="urn:microsoft.com/office/officeart/2009/3/layout/HorizontalOrganizationChart"/>
    <dgm:cxn modelId="{E2713178-AB95-5447-9E8B-FF9A99CDBB76}" type="presParOf" srcId="{1FE76B2F-F8F3-5E47-81D5-7887B308F25C}" destId="{9414DCA9-B812-C043-87A1-89BB52FACDE7}" srcOrd="1" destOrd="0" presId="urn:microsoft.com/office/officeart/2009/3/layout/HorizontalOrganizationChart"/>
    <dgm:cxn modelId="{98E9CD16-4C78-CB49-8498-7C2B3B7E887C}" type="presParOf" srcId="{11E29A75-3ECF-5A4A-9496-E96BB55C8AA4}" destId="{83441498-F0EF-3E46-918A-BFC3269DD53E}" srcOrd="1" destOrd="0" presId="urn:microsoft.com/office/officeart/2009/3/layout/HorizontalOrganizationChart"/>
    <dgm:cxn modelId="{4E03224A-2DBF-2146-A21E-101F2F76E9AA}" type="presParOf" srcId="{11E29A75-3ECF-5A4A-9496-E96BB55C8AA4}" destId="{60933105-2F6C-9641-B82B-72EDC37D9285}" srcOrd="2" destOrd="0" presId="urn:microsoft.com/office/officeart/2009/3/layout/HorizontalOrganizationChart"/>
    <dgm:cxn modelId="{085BFF6A-8619-3743-8743-831EB9F71903}" type="presParOf" srcId="{D05CE7E3-DC75-3047-B3EC-3524B5444B45}" destId="{FA519A2E-239C-D842-8923-92793EE10ADD}" srcOrd="2" destOrd="0" presId="urn:microsoft.com/office/officeart/2009/3/layout/HorizontalOrganizationChart"/>
    <dgm:cxn modelId="{70CC58D6-DE9D-FD4A-A0E8-FB6F2ADB29E3}" type="presParOf" srcId="{34739688-7C9B-C04B-A4C9-27A0C19B6210}" destId="{51E96307-8128-B548-8F5B-B7F8668EE51A}" srcOrd="2" destOrd="0" presId="urn:microsoft.com/office/officeart/2009/3/layout/HorizontalOrganizationChart"/>
  </dgm:cxnLst>
  <dgm:bg>
    <a:noFill/>
  </dgm:bg>
  <dgm:whole/>
  <dgm:extLst>
    <a:ext uri="http://schemas.microsoft.com/office/drawing/2008/diagram">
      <dsp:dataModelExt xmlns:dsp="http://schemas.microsoft.com/office/drawing/2008/diagram" relId="rId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dgm:t>
        <a:bodyPr/>
        <a:lstStyle/>
        <a:p>
          <a:r>
            <a:rPr lang="en-US" altLang="zh-CN" sz="3200" dirty="0">
              <a:solidFill>
                <a:schemeClr val="tx1"/>
              </a:solidFill>
              <a:latin typeface="Microsoft YaHei" charset="-122"/>
              <a:ea typeface="Microsoft YaHei" charset="-122"/>
              <a:cs typeface="Microsoft YaHei" charset="-122"/>
            </a:rPr>
            <a:t>3.</a:t>
          </a:r>
          <a:r>
            <a:rPr lang="zh-CN" altLang="en-US" sz="3200" dirty="0">
              <a:solidFill>
                <a:schemeClr val="tx1"/>
              </a:solidFill>
              <a:latin typeface="Microsoft YaHei" charset="-122"/>
              <a:ea typeface="Microsoft YaHei" charset="-122"/>
              <a:cs typeface="Microsoft YaHei" charset="-122"/>
            </a:rPr>
            <a:t>资本的流通过程和</a:t>
          </a:r>
        </a:p>
        <a:p>
          <a:r>
            <a:rPr lang="zh-CN" altLang="en-US" sz="3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3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3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3200" dirty="0">
              <a:latin typeface="Microsoft YaHei" charset="-122"/>
              <a:ea typeface="Microsoft YaHei" charset="-122"/>
              <a:cs typeface="Microsoft YaHei"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3200" dirty="0">
              <a:latin typeface="Microsoft YaHei" charset="-122"/>
              <a:ea typeface="Microsoft YaHei" charset="-122"/>
              <a:cs typeface="Microsoft YaHei"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dgm:t>
        <a:bodyPr/>
        <a:lstStyle/>
        <a:p>
          <a:r>
            <a:rPr lang="zh-CN" altLang="en-US" sz="3200" dirty="0">
              <a:latin typeface="Microsoft YaHei" charset="-122"/>
              <a:ea typeface="Microsoft YaHei" charset="-122"/>
              <a:cs typeface="Microsoft YaHei"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pt>
    <dgm:pt modelId="{AAEFFB82-4211-2341-ADDA-AD24A8816483}" type="pres">
      <dgm:prSet presAssocID="{09EB534C-CDDD-A345-B9CE-FCCBA01809BF}" presName="rootConnector" presStyleLbl="node3" presStyleIdx="0" presStyleCnt="3"/>
      <dgm:spPr/>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pt>
    <dgm:pt modelId="{54A6A2D1-B7A5-2C4C-B2B3-552E147089FF}" type="pres">
      <dgm:prSet presAssocID="{7BD9412B-379C-CC49-BF41-22772114C098}" presName="rootConnector" presStyleLbl="node3" presStyleIdx="1" presStyleCnt="3"/>
      <dgm:spPr/>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pt>
    <dgm:pt modelId="{04F21176-313C-7145-B48C-9F2AF223D9E5}" type="pres">
      <dgm:prSet presAssocID="{9E9D879F-05D5-C84F-8924-FE8D3D79EFE5}" presName="rootConnector" presStyleLbl="node3" presStyleIdx="2" presStyleCnt="3"/>
      <dgm:spPr/>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EC207B03-A0C3-0D45-91AA-28268D12E63A}" srcId="{15550365-6A2A-924F-A70A-8DD2701AB197}" destId="{09EB534C-CDDD-A345-B9CE-FCCBA01809BF}" srcOrd="0" destOrd="0" parTransId="{C62B1FCB-1A60-D947-80AB-AB9FF5EFDAC1}" sibTransId="{29C62E65-4D2B-7743-BBC4-1A8F578D489D}"/>
    <dgm:cxn modelId="{1AAF3214-C0DC-A94E-80EC-263C74868B20}" type="presOf" srcId="{9E9D879F-05D5-C84F-8924-FE8D3D79EFE5}" destId="{971534A6-5310-C144-BE86-2A22A28D3E37}" srcOrd="0" destOrd="0" presId="urn:microsoft.com/office/officeart/2009/3/layout/HorizontalOrganizationChart"/>
    <dgm:cxn modelId="{99DE8B20-FD19-8E4A-A738-BCAD98FFD5F5}" type="presOf" srcId="{41187E0F-0725-7443-8D80-8B1792F4D67F}" destId="{409921D5-4E61-5549-A81C-011F35D87E11}" srcOrd="1" destOrd="0" presId="urn:microsoft.com/office/officeart/2009/3/layout/HorizontalOrganizationChart"/>
    <dgm:cxn modelId="{498D7D2B-9694-8643-9141-483832078C8F}" type="presOf" srcId="{DEB55DAF-1E56-3A40-95A3-97B68B9AB0ED}" destId="{DF878C0A-814F-CD46-93BA-71DBF43FB969}" srcOrd="0" destOrd="0" presId="urn:microsoft.com/office/officeart/2009/3/layout/HorizontalOrganizationChart"/>
    <dgm:cxn modelId="{FE0B572E-EC1B-CD49-8D8F-94F2EEB66D92}" type="presOf" srcId="{41187E0F-0725-7443-8D80-8B1792F4D67F}" destId="{CEF70C8A-AEE8-B940-9B8F-68EDF8CB8886}" srcOrd="0" destOrd="0" presId="urn:microsoft.com/office/officeart/2009/3/layout/HorizontalOrganizationChart"/>
    <dgm:cxn modelId="{00493550-28AB-3C4C-B71F-966EC9FCEE88}" type="presOf" srcId="{9F169B2F-01AB-DF43-82C3-A68A44EC618B}" destId="{28053315-32A6-FB42-955B-DF837BF2E3D5}" srcOrd="0" destOrd="0" presId="urn:microsoft.com/office/officeart/2009/3/layout/HorizontalOrganizationChart"/>
    <dgm:cxn modelId="{1A2DF95D-71BC-4F4A-9EEE-4347E33AB662}" type="presOf" srcId="{9E9D879F-05D5-C84F-8924-FE8D3D79EFE5}" destId="{04F21176-313C-7145-B48C-9F2AF223D9E5}" srcOrd="1" destOrd="0" presId="urn:microsoft.com/office/officeart/2009/3/layout/HorizontalOrganizationChart"/>
    <dgm:cxn modelId="{1D547560-745C-5445-B489-D0153F02D2C2}" type="presOf" srcId="{7BD9412B-379C-CC49-BF41-22772114C098}" destId="{54A6A2D1-B7A5-2C4C-B2B3-552E147089FF}" srcOrd="1"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52465065-E6FC-6442-9407-F3E27AE5BA69}" type="presOf" srcId="{09EB534C-CDDD-A345-B9CE-FCCBA01809BF}" destId="{AAEFFB82-4211-2341-ADDA-AD24A8816483}" srcOrd="1" destOrd="0" presId="urn:microsoft.com/office/officeart/2009/3/layout/HorizontalOrganizationChart"/>
    <dgm:cxn modelId="{986E4771-CAE0-5F43-B5EE-7B57ACB88993}" type="presOf" srcId="{BF730569-401B-B943-909D-C216B49DE6BC}" destId="{7CB01AE5-DD92-4344-8F77-75DB56CFCB99}" srcOrd="0" destOrd="0" presId="urn:microsoft.com/office/officeart/2009/3/layout/HorizontalOrganizationChart"/>
    <dgm:cxn modelId="{C222AB72-3064-6B40-A480-5947C7FB9BBB}" type="presOf" srcId="{09EB534C-CDDD-A345-B9CE-FCCBA01809BF}" destId="{A225024C-5EC4-794F-8303-6B805AB003F6}" srcOrd="0" destOrd="0" presId="urn:microsoft.com/office/officeart/2009/3/layout/HorizontalOrganizationChart"/>
    <dgm:cxn modelId="{D2C1987E-410F-DA4B-B382-D23E8EB1F2DC}" srcId="{15550365-6A2A-924F-A70A-8DD2701AB197}" destId="{7BD9412B-379C-CC49-BF41-22772114C098}" srcOrd="1" destOrd="0" parTransId="{DEB55DAF-1E56-3A40-95A3-97B68B9AB0ED}" sibTransId="{936FB75B-F9E4-5C41-ADF6-0345650F5448}"/>
    <dgm:cxn modelId="{AFF28D81-3F33-214D-9CBD-3B8755151F0B}" type="presOf" srcId="{BA1493E6-9F29-7740-B423-F23382DA0882}" destId="{758274EA-8762-F844-8376-ED460773996A}" srcOrd="0" destOrd="0" presId="urn:microsoft.com/office/officeart/2009/3/layout/HorizontalOrganizationChart"/>
    <dgm:cxn modelId="{879F1686-BDA8-2D43-8DA8-B95A5C3393DB}" type="presOf" srcId="{7CDBC350-7FE4-FB43-90C2-9D8041EF22AC}" destId="{E649D310-A9E2-694C-9768-1A427E4CFA54}" srcOrd="0" destOrd="0" presId="urn:microsoft.com/office/officeart/2009/3/layout/HorizontalOrganizationChart"/>
    <dgm:cxn modelId="{3E997C88-A7F4-C243-A7D9-FB3432275C12}" type="presOf" srcId="{F9BBBBF7-C76C-8A47-B5DC-32D72D42F33F}" destId="{247CFD50-C8B0-7844-9E85-1B91E0A377E6}" srcOrd="1" destOrd="0" presId="urn:microsoft.com/office/officeart/2009/3/layout/HorizontalOrganizationChart"/>
    <dgm:cxn modelId="{4EC6D195-BCD5-5040-820D-1B72CCF1ADDB}" type="presOf" srcId="{7BD9412B-379C-CC49-BF41-22772114C098}" destId="{4C9B26A5-1E8E-F044-A21F-37AE2B31E0EC}" srcOrd="0" destOrd="0" presId="urn:microsoft.com/office/officeart/2009/3/layout/HorizontalOrganizationChart"/>
    <dgm:cxn modelId="{A2A168AA-5DBA-2047-A780-C85FA76B157D}" type="presOf" srcId="{15550365-6A2A-924F-A70A-8DD2701AB197}" destId="{85CF5292-3C5E-E04E-BA61-5DFB476F2430}" srcOrd="0" destOrd="0" presId="urn:microsoft.com/office/officeart/2009/3/layout/HorizontalOrganizationChart"/>
    <dgm:cxn modelId="{6164D1B0-1DC8-2D49-A046-673C7D9C6684}" type="presOf" srcId="{15550365-6A2A-924F-A70A-8DD2701AB197}" destId="{68DBDFB5-ECF5-D241-8A1E-F8D7934188DF}" srcOrd="1" destOrd="0" presId="urn:microsoft.com/office/officeart/2009/3/layout/HorizontalOrganizationChart"/>
    <dgm:cxn modelId="{AE3175CF-82CD-7646-AAD3-103C066FCDC1}" srcId="{15550365-6A2A-924F-A70A-8DD2701AB197}" destId="{9E9D879F-05D5-C84F-8924-FE8D3D79EFE5}" srcOrd="2" destOrd="0" parTransId="{9F169B2F-01AB-DF43-82C3-A68A44EC618B}" sibTransId="{A53B4383-8069-4C41-9E80-41C2023D54E9}"/>
    <dgm:cxn modelId="{63E119E5-AB86-034B-93C0-CBBCB5EB9916}" type="presOf" srcId="{F9BBBBF7-C76C-8A47-B5DC-32D72D42F33F}" destId="{7A152278-B98E-4445-839D-43497D0515F9}" srcOrd="0"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27256FFB-B7EA-CC40-9A02-A2A6EABBAA9F}" type="presOf" srcId="{C62B1FCB-1A60-D947-80AB-AB9FF5EFDAC1}" destId="{A7818B8A-B901-C64F-B2A8-ED40BB5C0732}" srcOrd="0" destOrd="0" presId="urn:microsoft.com/office/officeart/2009/3/layout/HorizontalOrganizationChart"/>
    <dgm:cxn modelId="{6891384F-BCB2-B342-B460-B8FBC4D729D6}" type="presParOf" srcId="{7CB01AE5-DD92-4344-8F77-75DB56CFCB99}" destId="{8DBF306A-8862-6D4F-94E8-15CA9ECF041D}" srcOrd="0" destOrd="0" presId="urn:microsoft.com/office/officeart/2009/3/layout/HorizontalOrganizationChart"/>
    <dgm:cxn modelId="{9C41093A-162C-8943-AA12-384864A45014}" type="presParOf" srcId="{8DBF306A-8862-6D4F-94E8-15CA9ECF041D}" destId="{3F17A522-F267-0747-AEC9-1271264BB841}" srcOrd="0" destOrd="0" presId="urn:microsoft.com/office/officeart/2009/3/layout/HorizontalOrganizationChart"/>
    <dgm:cxn modelId="{DF3F6BCD-9C3E-C44E-AF14-75FF5FE77178}" type="presParOf" srcId="{3F17A522-F267-0747-AEC9-1271264BB841}" destId="{7A152278-B98E-4445-839D-43497D0515F9}" srcOrd="0" destOrd="0" presId="urn:microsoft.com/office/officeart/2009/3/layout/HorizontalOrganizationChart"/>
    <dgm:cxn modelId="{0F0676D5-4FD5-7246-B6E6-15580CB19EE5}" type="presParOf" srcId="{3F17A522-F267-0747-AEC9-1271264BB841}" destId="{247CFD50-C8B0-7844-9E85-1B91E0A377E6}" srcOrd="1" destOrd="0" presId="urn:microsoft.com/office/officeart/2009/3/layout/HorizontalOrganizationChart"/>
    <dgm:cxn modelId="{E3C6F589-A966-D147-B028-395D6DC037F6}" type="presParOf" srcId="{8DBF306A-8862-6D4F-94E8-15CA9ECF041D}" destId="{25772527-AAC0-5F4D-9AED-44964AEF89D7}" srcOrd="1" destOrd="0" presId="urn:microsoft.com/office/officeart/2009/3/layout/HorizontalOrganizationChart"/>
    <dgm:cxn modelId="{737658ED-FA1E-4E4C-B7BB-B9ED1E767101}" type="presParOf" srcId="{25772527-AAC0-5F4D-9AED-44964AEF89D7}" destId="{758274EA-8762-F844-8376-ED460773996A}" srcOrd="0" destOrd="0" presId="urn:microsoft.com/office/officeart/2009/3/layout/HorizontalOrganizationChart"/>
    <dgm:cxn modelId="{F49D338E-CA82-4746-91C3-7DE3EF97F338}" type="presParOf" srcId="{25772527-AAC0-5F4D-9AED-44964AEF89D7}" destId="{92F29588-739F-6F4D-BD47-94061D0D327D}" srcOrd="1" destOrd="0" presId="urn:microsoft.com/office/officeart/2009/3/layout/HorizontalOrganizationChart"/>
    <dgm:cxn modelId="{66A641A2-3DFE-224F-B6DC-74AA1D7D5291}" type="presParOf" srcId="{92F29588-739F-6F4D-BD47-94061D0D327D}" destId="{B0B6DF49-E4D6-5E4F-A581-B52846DDBD1B}" srcOrd="0" destOrd="0" presId="urn:microsoft.com/office/officeart/2009/3/layout/HorizontalOrganizationChart"/>
    <dgm:cxn modelId="{50A935B5-6978-1648-A1BC-2C3017EC24C0}" type="presParOf" srcId="{B0B6DF49-E4D6-5E4F-A581-B52846DDBD1B}" destId="{85CF5292-3C5E-E04E-BA61-5DFB476F2430}" srcOrd="0" destOrd="0" presId="urn:microsoft.com/office/officeart/2009/3/layout/HorizontalOrganizationChart"/>
    <dgm:cxn modelId="{902C1787-557F-4448-942A-C3912553E48B}" type="presParOf" srcId="{B0B6DF49-E4D6-5E4F-A581-B52846DDBD1B}" destId="{68DBDFB5-ECF5-D241-8A1E-F8D7934188DF}" srcOrd="1" destOrd="0" presId="urn:microsoft.com/office/officeart/2009/3/layout/HorizontalOrganizationChart"/>
    <dgm:cxn modelId="{09777D48-79F4-154D-BF24-FE798E231389}" type="presParOf" srcId="{92F29588-739F-6F4D-BD47-94061D0D327D}" destId="{CC5457AF-D16F-1E45-9345-898D553ACFC5}" srcOrd="1" destOrd="0" presId="urn:microsoft.com/office/officeart/2009/3/layout/HorizontalOrganizationChart"/>
    <dgm:cxn modelId="{94C502D7-9B89-554A-92B6-7A463FD31DF5}" type="presParOf" srcId="{CC5457AF-D16F-1E45-9345-898D553ACFC5}" destId="{A7818B8A-B901-C64F-B2A8-ED40BB5C0732}" srcOrd="0" destOrd="0" presId="urn:microsoft.com/office/officeart/2009/3/layout/HorizontalOrganizationChart"/>
    <dgm:cxn modelId="{526D68A1-E3A4-3544-AB91-B21CFB949600}" type="presParOf" srcId="{CC5457AF-D16F-1E45-9345-898D553ACFC5}" destId="{F69161FE-11A2-434E-A780-ADBC2ECA48E9}" srcOrd="1" destOrd="0" presId="urn:microsoft.com/office/officeart/2009/3/layout/HorizontalOrganizationChart"/>
    <dgm:cxn modelId="{6BDA7A01-678D-814B-B07B-C4E307A70D7B}" type="presParOf" srcId="{F69161FE-11A2-434E-A780-ADBC2ECA48E9}" destId="{9D08CCAD-4C7C-4147-A84C-354F3AB9DE0C}" srcOrd="0" destOrd="0" presId="urn:microsoft.com/office/officeart/2009/3/layout/HorizontalOrganizationChart"/>
    <dgm:cxn modelId="{28ECFF1E-1EC7-2046-A84F-D00978D36490}" type="presParOf" srcId="{9D08CCAD-4C7C-4147-A84C-354F3AB9DE0C}" destId="{A225024C-5EC4-794F-8303-6B805AB003F6}" srcOrd="0" destOrd="0" presId="urn:microsoft.com/office/officeart/2009/3/layout/HorizontalOrganizationChart"/>
    <dgm:cxn modelId="{F17131D0-54BD-9F46-8075-2042FA12FA2E}" type="presParOf" srcId="{9D08CCAD-4C7C-4147-A84C-354F3AB9DE0C}" destId="{AAEFFB82-4211-2341-ADDA-AD24A8816483}" srcOrd="1" destOrd="0" presId="urn:microsoft.com/office/officeart/2009/3/layout/HorizontalOrganizationChart"/>
    <dgm:cxn modelId="{767546BC-7D15-4740-AC2D-13D362F6F1ED}" type="presParOf" srcId="{F69161FE-11A2-434E-A780-ADBC2ECA48E9}" destId="{2737F26F-0300-7B4F-AEDF-842C012EA993}" srcOrd="1" destOrd="0" presId="urn:microsoft.com/office/officeart/2009/3/layout/HorizontalOrganizationChart"/>
    <dgm:cxn modelId="{8B7646F1-665D-9F4E-83E3-A576360B93CD}" type="presParOf" srcId="{F69161FE-11A2-434E-A780-ADBC2ECA48E9}" destId="{5B7C206F-1898-694E-8F5B-A50B19924462}" srcOrd="2" destOrd="0" presId="urn:microsoft.com/office/officeart/2009/3/layout/HorizontalOrganizationChart"/>
    <dgm:cxn modelId="{40501021-961D-FD4E-B477-19B5910F3BA6}" type="presParOf" srcId="{CC5457AF-D16F-1E45-9345-898D553ACFC5}" destId="{DF878C0A-814F-CD46-93BA-71DBF43FB969}" srcOrd="2" destOrd="0" presId="urn:microsoft.com/office/officeart/2009/3/layout/HorizontalOrganizationChart"/>
    <dgm:cxn modelId="{AA6FA363-1951-AD4C-8A8D-9F9F9CE49F63}" type="presParOf" srcId="{CC5457AF-D16F-1E45-9345-898D553ACFC5}" destId="{7081F518-078B-EF4B-A3D3-B994F4A10779}" srcOrd="3" destOrd="0" presId="urn:microsoft.com/office/officeart/2009/3/layout/HorizontalOrganizationChart"/>
    <dgm:cxn modelId="{9F390FC1-2293-AA49-AFA3-225519BE53F4}" type="presParOf" srcId="{7081F518-078B-EF4B-A3D3-B994F4A10779}" destId="{4E55D958-2535-EC4F-8982-E5D4B44D85D9}" srcOrd="0" destOrd="0" presId="urn:microsoft.com/office/officeart/2009/3/layout/HorizontalOrganizationChart"/>
    <dgm:cxn modelId="{E4C677EE-58F1-8C44-8BC6-5CF27D91FD73}" type="presParOf" srcId="{4E55D958-2535-EC4F-8982-E5D4B44D85D9}" destId="{4C9B26A5-1E8E-F044-A21F-37AE2B31E0EC}" srcOrd="0" destOrd="0" presId="urn:microsoft.com/office/officeart/2009/3/layout/HorizontalOrganizationChart"/>
    <dgm:cxn modelId="{5106E778-D91D-F042-BDD5-13555278040C}" type="presParOf" srcId="{4E55D958-2535-EC4F-8982-E5D4B44D85D9}" destId="{54A6A2D1-B7A5-2C4C-B2B3-552E147089FF}" srcOrd="1" destOrd="0" presId="urn:microsoft.com/office/officeart/2009/3/layout/HorizontalOrganizationChart"/>
    <dgm:cxn modelId="{04F0A32F-252B-3C43-93AC-813EF30F5E35}" type="presParOf" srcId="{7081F518-078B-EF4B-A3D3-B994F4A10779}" destId="{E5010796-8C10-D546-BADC-03778FE39382}" srcOrd="1" destOrd="0" presId="urn:microsoft.com/office/officeart/2009/3/layout/HorizontalOrganizationChart"/>
    <dgm:cxn modelId="{351047CC-1302-6143-8931-E0B012677EF2}" type="presParOf" srcId="{7081F518-078B-EF4B-A3D3-B994F4A10779}" destId="{CF215FCC-1DE7-DE40-A089-128204206682}" srcOrd="2" destOrd="0" presId="urn:microsoft.com/office/officeart/2009/3/layout/HorizontalOrganizationChart"/>
    <dgm:cxn modelId="{DF8D2CBC-4274-B740-B742-905C1A60632A}" type="presParOf" srcId="{CC5457AF-D16F-1E45-9345-898D553ACFC5}" destId="{28053315-32A6-FB42-955B-DF837BF2E3D5}" srcOrd="4" destOrd="0" presId="urn:microsoft.com/office/officeart/2009/3/layout/HorizontalOrganizationChart"/>
    <dgm:cxn modelId="{7C08C02C-3628-4C49-882D-84FAC321FB34}" type="presParOf" srcId="{CC5457AF-D16F-1E45-9345-898D553ACFC5}" destId="{E722C547-BE7B-404F-9A10-06DA3D662701}" srcOrd="5" destOrd="0" presId="urn:microsoft.com/office/officeart/2009/3/layout/HorizontalOrganizationChart"/>
    <dgm:cxn modelId="{2F74B285-9F7D-6243-844B-198F54ABFB9F}" type="presParOf" srcId="{E722C547-BE7B-404F-9A10-06DA3D662701}" destId="{EBF775EB-D3C2-8D48-9378-F226903AF144}" srcOrd="0" destOrd="0" presId="urn:microsoft.com/office/officeart/2009/3/layout/HorizontalOrganizationChart"/>
    <dgm:cxn modelId="{2B5FFD55-7D53-C24E-927E-4C2C3C6CF787}" type="presParOf" srcId="{EBF775EB-D3C2-8D48-9378-F226903AF144}" destId="{971534A6-5310-C144-BE86-2A22A28D3E37}" srcOrd="0" destOrd="0" presId="urn:microsoft.com/office/officeart/2009/3/layout/HorizontalOrganizationChart"/>
    <dgm:cxn modelId="{09F2C0FB-C17B-A74D-90BB-EA33E8597F13}" type="presParOf" srcId="{EBF775EB-D3C2-8D48-9378-F226903AF144}" destId="{04F21176-313C-7145-B48C-9F2AF223D9E5}" srcOrd="1" destOrd="0" presId="urn:microsoft.com/office/officeart/2009/3/layout/HorizontalOrganizationChart"/>
    <dgm:cxn modelId="{54E870D5-E2CD-F34F-AF9E-AEF7EF213F33}" type="presParOf" srcId="{E722C547-BE7B-404F-9A10-06DA3D662701}" destId="{119CB0F4-9F6D-6B46-856B-E2CF7D7E757E}" srcOrd="1" destOrd="0" presId="urn:microsoft.com/office/officeart/2009/3/layout/HorizontalOrganizationChart"/>
    <dgm:cxn modelId="{BDEE4203-675B-F244-B9A0-25FBA8316C0E}" type="presParOf" srcId="{E722C547-BE7B-404F-9A10-06DA3D662701}" destId="{79FA59A7-A7E3-D648-98CE-62D28D7064DD}" srcOrd="2" destOrd="0" presId="urn:microsoft.com/office/officeart/2009/3/layout/HorizontalOrganizationChart"/>
    <dgm:cxn modelId="{4EE83B52-C32F-D740-BC80-1918DCB7F31D}" type="presParOf" srcId="{92F29588-739F-6F4D-BD47-94061D0D327D}" destId="{72CE260D-6AFA-4B48-A2AD-0A106E63288C}" srcOrd="2" destOrd="0" presId="urn:microsoft.com/office/officeart/2009/3/layout/HorizontalOrganizationChart"/>
    <dgm:cxn modelId="{94BAD3C0-00EF-2A4B-8F79-46D1371A1D41}" type="presParOf" srcId="{25772527-AAC0-5F4D-9AED-44964AEF89D7}" destId="{E649D310-A9E2-694C-9768-1A427E4CFA54}" srcOrd="2" destOrd="0" presId="urn:microsoft.com/office/officeart/2009/3/layout/HorizontalOrganizationChart"/>
    <dgm:cxn modelId="{43FA27AC-73F3-7E47-8556-31DBB15FFFD5}" type="presParOf" srcId="{25772527-AAC0-5F4D-9AED-44964AEF89D7}" destId="{E0234E3D-8593-5941-822F-9ACECE8CEA9B}" srcOrd="3" destOrd="0" presId="urn:microsoft.com/office/officeart/2009/3/layout/HorizontalOrganizationChart"/>
    <dgm:cxn modelId="{BEF54112-72A3-B441-9327-36D2577FCE99}" type="presParOf" srcId="{E0234E3D-8593-5941-822F-9ACECE8CEA9B}" destId="{EFA129F3-E66B-BB44-81A2-5A0B8245B087}" srcOrd="0" destOrd="0" presId="urn:microsoft.com/office/officeart/2009/3/layout/HorizontalOrganizationChart"/>
    <dgm:cxn modelId="{9F0347AD-D3AC-B441-BFFA-B03509F46B9D}" type="presParOf" srcId="{EFA129F3-E66B-BB44-81A2-5A0B8245B087}" destId="{CEF70C8A-AEE8-B940-9B8F-68EDF8CB8886}" srcOrd="0" destOrd="0" presId="urn:microsoft.com/office/officeart/2009/3/layout/HorizontalOrganizationChart"/>
    <dgm:cxn modelId="{98588EFD-C75C-8342-976F-FD2604D2414B}" type="presParOf" srcId="{EFA129F3-E66B-BB44-81A2-5A0B8245B087}" destId="{409921D5-4E61-5549-A81C-011F35D87E11}" srcOrd="1" destOrd="0" presId="urn:microsoft.com/office/officeart/2009/3/layout/HorizontalOrganizationChart"/>
    <dgm:cxn modelId="{4C34D9EC-5B8B-3C47-98B3-53CDCE99641E}" type="presParOf" srcId="{E0234E3D-8593-5941-822F-9ACECE8CEA9B}" destId="{ADE95BF3-C04E-8642-B882-8F6A34E556E8}" srcOrd="1" destOrd="0" presId="urn:microsoft.com/office/officeart/2009/3/layout/HorizontalOrganizationChart"/>
    <dgm:cxn modelId="{88BE4A3B-F436-CA4C-8FAF-CE27A3FBA3A5}" type="presParOf" srcId="{E0234E3D-8593-5941-822F-9ACECE8CEA9B}" destId="{DA9AB18B-91D7-8045-9617-719A00F00262}" srcOrd="2" destOrd="0" presId="urn:microsoft.com/office/officeart/2009/3/layout/HorizontalOrganizationChart"/>
    <dgm:cxn modelId="{44D6B16E-8043-974C-8067-3F9AF20E788A}"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0D12D789-ABDE-A449-B861-5396849376F3}">
      <dgm:prSet custT="1"/>
      <dgm:spPr>
        <a:noFill/>
      </dgm:spPr>
      <dgm:t>
        <a:bodyPr/>
        <a:lstStyle/>
        <a:p>
          <a:r>
            <a:rPr lang="zh-CN" altLang="en-US" sz="1200" dirty="0">
              <a:solidFill>
                <a:schemeClr val="tx1"/>
              </a:solidFill>
              <a:latin typeface="Microsoft YaHei" charset="-122"/>
              <a:ea typeface="Microsoft YaHei" charset="-122"/>
              <a:cs typeface="Microsoft YaHei" charset="-122"/>
            </a:rPr>
            <a:t>流通过程</a:t>
          </a:r>
        </a:p>
      </dgm:t>
    </dgm:pt>
    <dgm:pt modelId="{1AE6B5A9-C5DA-624F-AD6D-BE709989E292}" type="parTrans" cxnId="{6897577A-D87A-BD44-BC1B-42354111A727}">
      <dgm:prSet/>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E6F7963F-7E39-6043-AC6D-70F23621D567}">
      <dgm:prSet custT="1"/>
      <dgm:spPr/>
      <dgm:t>
        <a:bodyPr/>
        <a:lstStyle/>
        <a:p>
          <a:r>
            <a:rPr lang="zh-CN" altLang="en-US" sz="1200" dirty="0">
              <a:latin typeface="Microsoft YaHei" charset="-122"/>
              <a:ea typeface="Microsoft YaHei" charset="-122"/>
              <a:cs typeface="Microsoft YaHei" charset="-122"/>
            </a:rPr>
            <a:t>单个资本</a:t>
          </a:r>
        </a:p>
      </dgm:t>
    </dgm:pt>
    <dgm:pt modelId="{F259CC1B-193A-8E42-B71F-DF1E780E0F54}" type="parTrans" cxnId="{5FEDEB30-5E22-4D4D-9026-FE0C2D59B5CE}">
      <dgm:prSet/>
      <dgm:spPr/>
      <dgm:t>
        <a:bodyPr/>
        <a:lstStyle/>
        <a:p>
          <a:endParaRPr lang="zh-CN" altLang="en-US"/>
        </a:p>
      </dgm:t>
    </dgm:pt>
    <dgm:pt modelId="{FB53441D-73F3-8541-A8BE-E3B2F452D4AE}" type="sibTrans" cxnId="{5FEDEB30-5E22-4D4D-9026-FE0C2D59B5CE}">
      <dgm:prSet/>
      <dgm:spPr/>
      <dgm:t>
        <a:bodyPr/>
        <a:lstStyle/>
        <a:p>
          <a:endParaRPr lang="zh-CN" altLang="en-US"/>
        </a:p>
      </dgm:t>
    </dgm:pt>
    <dgm:pt modelId="{3A43F3B1-43E3-744B-BA92-B9F89B5CD8CB}">
      <dgm:prSet custT="1"/>
      <dgm:spPr>
        <a:solidFill>
          <a:srgbClr val="C00000"/>
        </a:solidFill>
      </dgm:spPr>
      <dgm:t>
        <a:bodyPr/>
        <a:lstStyle/>
        <a:p>
          <a:r>
            <a:rPr lang="zh-CN" altLang="en-US" sz="1200" dirty="0">
              <a:latin typeface="Microsoft YaHei" charset="-122"/>
              <a:ea typeface="Microsoft YaHei" charset="-122"/>
              <a:cs typeface="Microsoft YaHei" charset="-122"/>
            </a:rPr>
            <a:t>社会资本</a:t>
          </a:r>
        </a:p>
      </dgm:t>
    </dgm:pt>
    <dgm:pt modelId="{D3AE95FD-CA72-C143-B7F0-D0F6CC92CBE5}" type="parTrans" cxnId="{BD74ADF9-BC5A-4A4C-AB8A-82699AF47FF4}">
      <dgm:prSet/>
      <dgm:spPr/>
      <dgm:t>
        <a:bodyPr/>
        <a:lstStyle/>
        <a:p>
          <a:endParaRPr lang="zh-CN" altLang="en-US"/>
        </a:p>
      </dgm:t>
    </dgm:pt>
    <dgm:pt modelId="{40DFC2EB-706C-2C40-9D14-235A99D9EB7C}" type="sibTrans" cxnId="{BD74ADF9-BC5A-4A4C-AB8A-82699AF47FF4}">
      <dgm:prSet/>
      <dgm:spPr/>
      <dgm:t>
        <a:bodyPr/>
        <a:lstStyle/>
        <a:p>
          <a:endParaRPr lang="zh-CN" altLang="en-US"/>
        </a:p>
      </dgm:t>
    </dgm:pt>
    <dgm:pt modelId="{70E147C5-FC8A-AF44-8FE4-9CE6F21EBF1D}">
      <dgm:prSet custT="1"/>
      <dgm:spPr>
        <a:noFill/>
        <a:ln>
          <a:solidFill>
            <a:schemeClr val="tx1"/>
          </a:solidFill>
        </a:ln>
      </dgm:spPr>
      <dgm:t>
        <a:bodyPr/>
        <a:lstStyle/>
        <a:p>
          <a:r>
            <a:rPr lang="zh-CN" altLang="en-US" sz="1200" dirty="0">
              <a:solidFill>
                <a:schemeClr val="tx1"/>
              </a:solidFill>
              <a:latin typeface="Microsoft YaHei" charset="-122"/>
              <a:ea typeface="Microsoft YaHei" charset="-122"/>
              <a:cs typeface="Microsoft YaHei" charset="-122"/>
            </a:rPr>
            <a:t>单个资本循环</a:t>
          </a:r>
        </a:p>
      </dgm:t>
    </dgm:pt>
    <dgm:pt modelId="{1EC966D8-D5D8-C346-8ACA-019721DB3EEB}" type="parTrans" cxnId="{BF876C79-FFF4-AE42-8235-0141AB45514B}">
      <dgm:prSet/>
      <dgm:spPr/>
      <dgm:t>
        <a:bodyPr/>
        <a:lstStyle/>
        <a:p>
          <a:endParaRPr lang="zh-CN" altLang="en-US"/>
        </a:p>
      </dgm:t>
    </dgm:pt>
    <dgm:pt modelId="{EDA57881-20D2-3148-BCDD-5A2848606452}" type="sibTrans" cxnId="{BF876C79-FFF4-AE42-8235-0141AB45514B}">
      <dgm:prSet/>
      <dgm:spPr/>
      <dgm:t>
        <a:bodyPr/>
        <a:lstStyle/>
        <a:p>
          <a:endParaRPr lang="zh-CN" altLang="en-US"/>
        </a:p>
      </dgm:t>
    </dgm:pt>
    <dgm:pt modelId="{02C72E0B-817B-F04D-BF20-B0165CBDA390}">
      <dgm:prSet custT="1"/>
      <dgm:spPr>
        <a:noFill/>
      </dgm:spPr>
      <dgm:t>
        <a:bodyPr/>
        <a:lstStyle/>
        <a:p>
          <a:r>
            <a:rPr lang="zh-CN" altLang="en-US" sz="1200" dirty="0">
              <a:latin typeface="Microsoft YaHei" charset="-122"/>
              <a:ea typeface="Microsoft YaHei" charset="-122"/>
              <a:cs typeface="Microsoft YaHei" charset="-122"/>
            </a:rPr>
            <a:t>单个资本周转</a:t>
          </a:r>
        </a:p>
      </dgm:t>
    </dgm:pt>
    <dgm:pt modelId="{7A0F0355-2A34-1A4F-8BC0-F9672B41A62E}" type="parTrans" cxnId="{76D8E3D8-E03B-7C4C-B4E3-F43A9F2E9DEC}">
      <dgm:prSet/>
      <dgm:spPr/>
      <dgm:t>
        <a:bodyPr/>
        <a:lstStyle/>
        <a:p>
          <a:endParaRPr lang="zh-CN" altLang="en-US"/>
        </a:p>
      </dgm:t>
    </dgm:pt>
    <dgm:pt modelId="{47D5AC4D-E6C8-FC46-9F2C-3F4EC8E0371D}" type="sibTrans" cxnId="{76D8E3D8-E03B-7C4C-B4E3-F43A9F2E9DEC}">
      <dgm:prSet/>
      <dgm:spPr/>
      <dgm:t>
        <a:bodyPr/>
        <a:lstStyle/>
        <a:p>
          <a:endParaRPr lang="zh-CN" altLang="en-US"/>
        </a:p>
      </dgm:t>
    </dgm:pt>
    <dgm:pt modelId="{F00DCE2A-834A-1541-B82E-3B8442EE79FD}">
      <dgm:prSet custT="1"/>
      <dgm:spPr/>
      <dgm:t>
        <a:bodyPr/>
        <a:lstStyle/>
        <a:p>
          <a:r>
            <a:rPr lang="zh-CN" altLang="en-US" sz="1200" dirty="0">
              <a:latin typeface="Microsoft YaHei" charset="-122"/>
              <a:ea typeface="Microsoft YaHei" charset="-122"/>
              <a:cs typeface="Microsoft YaHei" charset="-122"/>
            </a:rPr>
            <a:t>经济危机</a:t>
          </a:r>
        </a:p>
      </dgm:t>
    </dgm:pt>
    <dgm:pt modelId="{C1775FE3-8D8F-2747-ABF5-6870DFC16F36}" type="parTrans" cxnId="{E26E1B80-5F8F-A342-8558-34D3867CE70F}">
      <dgm:prSet/>
      <dgm:spPr/>
      <dgm:t>
        <a:bodyPr/>
        <a:lstStyle/>
        <a:p>
          <a:endParaRPr lang="zh-CN" altLang="en-US"/>
        </a:p>
      </dgm:t>
    </dgm:pt>
    <dgm:pt modelId="{48068EFD-9791-D34E-AA8A-2A5C5FCA6068}" type="sibTrans" cxnId="{E26E1B80-5F8F-A342-8558-34D3867CE70F}">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05458D76-4A48-0D40-B1C8-D7A909E4CADA}" type="pres">
      <dgm:prSet presAssocID="{0D12D789-ABDE-A449-B861-5396849376F3}" presName="hierRoot1" presStyleCnt="0">
        <dgm:presLayoutVars>
          <dgm:hierBranch val="init"/>
        </dgm:presLayoutVars>
      </dgm:prSet>
      <dgm:spPr/>
    </dgm:pt>
    <dgm:pt modelId="{5ED9891D-F596-6A46-9441-4D2E7B55744A}" type="pres">
      <dgm:prSet presAssocID="{0D12D789-ABDE-A449-B861-5396849376F3}" presName="rootComposite1" presStyleCnt="0"/>
      <dgm:spPr/>
    </dgm:pt>
    <dgm:pt modelId="{E09AD50A-A9F3-A145-9790-882176A51C3F}" type="pres">
      <dgm:prSet presAssocID="{0D12D789-ABDE-A449-B861-5396849376F3}" presName="rootText1" presStyleLbl="node0" presStyleIdx="0" presStyleCnt="1">
        <dgm:presLayoutVars>
          <dgm:chPref val="3"/>
        </dgm:presLayoutVars>
      </dgm:prSet>
      <dgm:spPr/>
    </dgm:pt>
    <dgm:pt modelId="{86F0A606-2BDA-F34B-9999-D5A53CA151E6}" type="pres">
      <dgm:prSet presAssocID="{0D12D789-ABDE-A449-B861-5396849376F3}" presName="rootConnector1" presStyleLbl="node1" presStyleIdx="0" presStyleCnt="0"/>
      <dgm:spPr/>
    </dgm:pt>
    <dgm:pt modelId="{FC8D02E7-B895-B841-9DEC-6E8F4839CA23}" type="pres">
      <dgm:prSet presAssocID="{0D12D789-ABDE-A449-B861-5396849376F3}" presName="hierChild2" presStyleCnt="0"/>
      <dgm:spPr/>
    </dgm:pt>
    <dgm:pt modelId="{6CBDA7A4-28D6-8045-8EEE-A8791AD92D38}" type="pres">
      <dgm:prSet presAssocID="{F259CC1B-193A-8E42-B71F-DF1E780E0F54}" presName="Name64" presStyleLbl="parChTrans1D2" presStyleIdx="0" presStyleCnt="3"/>
      <dgm:spPr/>
    </dgm:pt>
    <dgm:pt modelId="{63079927-68BE-184B-B2F8-3FDE6AD850BF}" type="pres">
      <dgm:prSet presAssocID="{E6F7963F-7E39-6043-AC6D-70F23621D567}" presName="hierRoot2" presStyleCnt="0">
        <dgm:presLayoutVars>
          <dgm:hierBranch val="init"/>
        </dgm:presLayoutVars>
      </dgm:prSet>
      <dgm:spPr/>
    </dgm:pt>
    <dgm:pt modelId="{8F89FED2-F48C-0D49-B94F-8C5374B9DCE5}" type="pres">
      <dgm:prSet presAssocID="{E6F7963F-7E39-6043-AC6D-70F23621D567}" presName="rootComposite" presStyleCnt="0"/>
      <dgm:spPr/>
    </dgm:pt>
    <dgm:pt modelId="{DA4CCF9E-20A5-D745-A5C5-FBD9AFBA658D}" type="pres">
      <dgm:prSet presAssocID="{E6F7963F-7E39-6043-AC6D-70F23621D567}" presName="rootText" presStyleLbl="node2" presStyleIdx="0" presStyleCnt="3">
        <dgm:presLayoutVars>
          <dgm:chPref val="3"/>
        </dgm:presLayoutVars>
      </dgm:prSet>
      <dgm:spPr/>
    </dgm:pt>
    <dgm:pt modelId="{C26D98EB-B281-BF49-B666-4449FFA1D89A}" type="pres">
      <dgm:prSet presAssocID="{E6F7963F-7E39-6043-AC6D-70F23621D567}" presName="rootConnector" presStyleLbl="node2" presStyleIdx="0" presStyleCnt="3"/>
      <dgm:spPr/>
    </dgm:pt>
    <dgm:pt modelId="{216EEFD6-28E8-FC42-A475-FB43F597892C}" type="pres">
      <dgm:prSet presAssocID="{E6F7963F-7E39-6043-AC6D-70F23621D567}" presName="hierChild4" presStyleCnt="0"/>
      <dgm:spPr/>
    </dgm:pt>
    <dgm:pt modelId="{BF8264F2-4EC9-0941-9A0B-18BBD37922CC}" type="pres">
      <dgm:prSet presAssocID="{1EC966D8-D5D8-C346-8ACA-019721DB3EEB}" presName="Name64" presStyleLbl="parChTrans1D3" presStyleIdx="0" presStyleCnt="2"/>
      <dgm:spPr/>
    </dgm:pt>
    <dgm:pt modelId="{35EA4402-F7E4-474D-9EFA-98E65B41824F}" type="pres">
      <dgm:prSet presAssocID="{70E147C5-FC8A-AF44-8FE4-9CE6F21EBF1D}" presName="hierRoot2" presStyleCnt="0">
        <dgm:presLayoutVars>
          <dgm:hierBranch val="init"/>
        </dgm:presLayoutVars>
      </dgm:prSet>
      <dgm:spPr/>
    </dgm:pt>
    <dgm:pt modelId="{48FA2830-1A16-464E-8825-3902942A7678}" type="pres">
      <dgm:prSet presAssocID="{70E147C5-FC8A-AF44-8FE4-9CE6F21EBF1D}" presName="rootComposite" presStyleCnt="0"/>
      <dgm:spPr/>
    </dgm:pt>
    <dgm:pt modelId="{7E7AFC69-C637-F143-8A93-F4872B35F14E}" type="pres">
      <dgm:prSet presAssocID="{70E147C5-FC8A-AF44-8FE4-9CE6F21EBF1D}" presName="rootText" presStyleLbl="node3" presStyleIdx="0" presStyleCnt="2" custScaleX="135522" custScaleY="98131">
        <dgm:presLayoutVars>
          <dgm:chPref val="3"/>
        </dgm:presLayoutVars>
      </dgm:prSet>
      <dgm:spPr/>
    </dgm:pt>
    <dgm:pt modelId="{8F5BA8C4-A9F7-4545-B539-D32A8EACE0EB}" type="pres">
      <dgm:prSet presAssocID="{70E147C5-FC8A-AF44-8FE4-9CE6F21EBF1D}" presName="rootConnector" presStyleLbl="node3" presStyleIdx="0" presStyleCnt="2"/>
      <dgm:spPr/>
    </dgm:pt>
    <dgm:pt modelId="{A0A2DB4C-B864-6349-9D8B-DBFC9E4E972E}" type="pres">
      <dgm:prSet presAssocID="{70E147C5-FC8A-AF44-8FE4-9CE6F21EBF1D}" presName="hierChild4" presStyleCnt="0"/>
      <dgm:spPr/>
    </dgm:pt>
    <dgm:pt modelId="{D3810456-A155-EE4A-B153-87A9BF49EE34}" type="pres">
      <dgm:prSet presAssocID="{70E147C5-FC8A-AF44-8FE4-9CE6F21EBF1D}" presName="hierChild5" presStyleCnt="0"/>
      <dgm:spPr/>
    </dgm:pt>
    <dgm:pt modelId="{EEC74E63-C411-F643-A13A-8A4C706D2E8C}" type="pres">
      <dgm:prSet presAssocID="{7A0F0355-2A34-1A4F-8BC0-F9672B41A62E}" presName="Name64" presStyleLbl="parChTrans1D3" presStyleIdx="1" presStyleCnt="2"/>
      <dgm:spPr/>
    </dgm:pt>
    <dgm:pt modelId="{B042FC17-ED43-1841-B41B-D188D2AFA4D3}" type="pres">
      <dgm:prSet presAssocID="{02C72E0B-817B-F04D-BF20-B0165CBDA390}" presName="hierRoot2" presStyleCnt="0">
        <dgm:presLayoutVars>
          <dgm:hierBranch val="init"/>
        </dgm:presLayoutVars>
      </dgm:prSet>
      <dgm:spPr/>
    </dgm:pt>
    <dgm:pt modelId="{275BDB05-B452-204F-BF4B-56AB0DF4092D}" type="pres">
      <dgm:prSet presAssocID="{02C72E0B-817B-F04D-BF20-B0165CBDA390}" presName="rootComposite" presStyleCnt="0"/>
      <dgm:spPr/>
    </dgm:pt>
    <dgm:pt modelId="{9B020C9C-3D21-5C41-B09F-565E250F9084}" type="pres">
      <dgm:prSet presAssocID="{02C72E0B-817B-F04D-BF20-B0165CBDA390}" presName="rootText" presStyleLbl="node3" presStyleIdx="1" presStyleCnt="2" custScaleX="138259" custScaleY="95058">
        <dgm:presLayoutVars>
          <dgm:chPref val="3"/>
        </dgm:presLayoutVars>
      </dgm:prSet>
      <dgm:spPr/>
    </dgm:pt>
    <dgm:pt modelId="{4C36272F-49DC-664A-A629-D48BBCD868F5}" type="pres">
      <dgm:prSet presAssocID="{02C72E0B-817B-F04D-BF20-B0165CBDA390}" presName="rootConnector" presStyleLbl="node3" presStyleIdx="1" presStyleCnt="2"/>
      <dgm:spPr/>
    </dgm:pt>
    <dgm:pt modelId="{C957E27B-B929-BD48-A337-C33CE93BF66D}" type="pres">
      <dgm:prSet presAssocID="{02C72E0B-817B-F04D-BF20-B0165CBDA390}" presName="hierChild4" presStyleCnt="0"/>
      <dgm:spPr/>
    </dgm:pt>
    <dgm:pt modelId="{6AA753E9-6182-4749-9983-9B8F6A86EA70}" type="pres">
      <dgm:prSet presAssocID="{02C72E0B-817B-F04D-BF20-B0165CBDA390}" presName="hierChild5" presStyleCnt="0"/>
      <dgm:spPr/>
    </dgm:pt>
    <dgm:pt modelId="{9637BFE5-9DF4-184E-A651-FFEC00B1D4ED}" type="pres">
      <dgm:prSet presAssocID="{E6F7963F-7E39-6043-AC6D-70F23621D567}" presName="hierChild5" presStyleCnt="0"/>
      <dgm:spPr/>
    </dgm:pt>
    <dgm:pt modelId="{23820206-3967-704F-ADAA-D3C0F2149F61}" type="pres">
      <dgm:prSet presAssocID="{D3AE95FD-CA72-C143-B7F0-D0F6CC92CBE5}" presName="Name64" presStyleLbl="parChTrans1D2" presStyleIdx="1" presStyleCnt="3"/>
      <dgm:spPr/>
    </dgm:pt>
    <dgm:pt modelId="{120A963F-F1AB-B44E-8D95-546CCA43C012}" type="pres">
      <dgm:prSet presAssocID="{3A43F3B1-43E3-744B-BA92-B9F89B5CD8CB}" presName="hierRoot2" presStyleCnt="0">
        <dgm:presLayoutVars>
          <dgm:hierBranch val="init"/>
        </dgm:presLayoutVars>
      </dgm:prSet>
      <dgm:spPr/>
    </dgm:pt>
    <dgm:pt modelId="{8C9973C8-A970-1A4F-B77D-A6F6D9A9FE9F}" type="pres">
      <dgm:prSet presAssocID="{3A43F3B1-43E3-744B-BA92-B9F89B5CD8CB}" presName="rootComposite" presStyleCnt="0"/>
      <dgm:spPr/>
    </dgm:pt>
    <dgm:pt modelId="{E5926970-99F7-A149-B521-4693C2035B7C}" type="pres">
      <dgm:prSet presAssocID="{3A43F3B1-43E3-744B-BA92-B9F89B5CD8CB}" presName="rootText" presStyleLbl="node2" presStyleIdx="1" presStyleCnt="3">
        <dgm:presLayoutVars>
          <dgm:chPref val="3"/>
        </dgm:presLayoutVars>
      </dgm:prSet>
      <dgm:spPr/>
    </dgm:pt>
    <dgm:pt modelId="{6343FEF9-B732-D14C-82CB-87B3887AC4D1}" type="pres">
      <dgm:prSet presAssocID="{3A43F3B1-43E3-744B-BA92-B9F89B5CD8CB}" presName="rootConnector" presStyleLbl="node2" presStyleIdx="1" presStyleCnt="3"/>
      <dgm:spPr/>
    </dgm:pt>
    <dgm:pt modelId="{88275371-79EA-4344-9CFD-1E8EEDDCED46}" type="pres">
      <dgm:prSet presAssocID="{3A43F3B1-43E3-744B-BA92-B9F89B5CD8CB}" presName="hierChild4" presStyleCnt="0"/>
      <dgm:spPr/>
    </dgm:pt>
    <dgm:pt modelId="{941E739E-6A48-5E49-8F94-A4D827BA5ADD}" type="pres">
      <dgm:prSet presAssocID="{3A43F3B1-43E3-744B-BA92-B9F89B5CD8CB}" presName="hierChild5" presStyleCnt="0"/>
      <dgm:spPr/>
    </dgm:pt>
    <dgm:pt modelId="{8978A740-1BC9-184F-B5E9-F331802B202A}" type="pres">
      <dgm:prSet presAssocID="{C1775FE3-8D8F-2747-ABF5-6870DFC16F36}" presName="Name64" presStyleLbl="parChTrans1D2" presStyleIdx="2" presStyleCnt="3"/>
      <dgm:spPr/>
    </dgm:pt>
    <dgm:pt modelId="{019A5A75-0C24-DA45-B888-A14B93047ECF}" type="pres">
      <dgm:prSet presAssocID="{F00DCE2A-834A-1541-B82E-3B8442EE79FD}" presName="hierRoot2" presStyleCnt="0">
        <dgm:presLayoutVars>
          <dgm:hierBranch val="init"/>
        </dgm:presLayoutVars>
      </dgm:prSet>
      <dgm:spPr/>
    </dgm:pt>
    <dgm:pt modelId="{0C2B5EE5-E96B-F942-8958-F6A31D7719B2}" type="pres">
      <dgm:prSet presAssocID="{F00DCE2A-834A-1541-B82E-3B8442EE79FD}" presName="rootComposite" presStyleCnt="0"/>
      <dgm:spPr/>
    </dgm:pt>
    <dgm:pt modelId="{5FC5BDFA-B33D-9F41-96B8-5FE58781F791}" type="pres">
      <dgm:prSet presAssocID="{F00DCE2A-834A-1541-B82E-3B8442EE79FD}" presName="rootText" presStyleLbl="node2" presStyleIdx="2" presStyleCnt="3">
        <dgm:presLayoutVars>
          <dgm:chPref val="3"/>
        </dgm:presLayoutVars>
      </dgm:prSet>
      <dgm:spPr/>
    </dgm:pt>
    <dgm:pt modelId="{C212EABD-E701-9C44-A65C-5223C803DE3D}" type="pres">
      <dgm:prSet presAssocID="{F00DCE2A-834A-1541-B82E-3B8442EE79FD}" presName="rootConnector" presStyleLbl="node2" presStyleIdx="2" presStyleCnt="3"/>
      <dgm:spPr/>
    </dgm:pt>
    <dgm:pt modelId="{3B5D6F2F-3122-FE4A-9BA7-7B42CF560ECF}" type="pres">
      <dgm:prSet presAssocID="{F00DCE2A-834A-1541-B82E-3B8442EE79FD}" presName="hierChild4" presStyleCnt="0"/>
      <dgm:spPr/>
    </dgm:pt>
    <dgm:pt modelId="{32C10F56-FC0A-674E-9A03-244E8D29BD01}" type="pres">
      <dgm:prSet presAssocID="{F00DCE2A-834A-1541-B82E-3B8442EE79FD}" presName="hierChild5" presStyleCnt="0"/>
      <dgm:spPr/>
    </dgm:pt>
    <dgm:pt modelId="{7DCB6503-3329-9D4C-AD06-BAD727177A7D}" type="pres">
      <dgm:prSet presAssocID="{0D12D789-ABDE-A449-B861-5396849376F3}" presName="hierChild3" presStyleCnt="0"/>
      <dgm:spPr/>
    </dgm:pt>
  </dgm:ptLst>
  <dgm:cxnLst>
    <dgm:cxn modelId="{7B91A307-37E1-7B4D-9A45-283A700964B4}" type="presOf" srcId="{D3AE95FD-CA72-C143-B7F0-D0F6CC92CBE5}" destId="{23820206-3967-704F-ADAA-D3C0F2149F61}" srcOrd="0" destOrd="0" presId="urn:microsoft.com/office/officeart/2009/3/layout/HorizontalOrganizationChart"/>
    <dgm:cxn modelId="{EA4CD107-A360-6644-8AC7-F95DDDAF58FA}" type="presOf" srcId="{E6F7963F-7E39-6043-AC6D-70F23621D567}" destId="{DA4CCF9E-20A5-D745-A5C5-FBD9AFBA658D}" srcOrd="0" destOrd="0" presId="urn:microsoft.com/office/officeart/2009/3/layout/HorizontalOrganizationChart"/>
    <dgm:cxn modelId="{ABA4FA19-78A6-5F49-8DB2-321EC6AD069A}" type="presOf" srcId="{70E147C5-FC8A-AF44-8FE4-9CE6F21EBF1D}" destId="{8F5BA8C4-A9F7-4545-B539-D32A8EACE0EB}" srcOrd="1" destOrd="0" presId="urn:microsoft.com/office/officeart/2009/3/layout/HorizontalOrganizationChart"/>
    <dgm:cxn modelId="{FF85D22D-F6B1-FA46-B2FB-2946BC1036D6}" type="presOf" srcId="{3A43F3B1-43E3-744B-BA92-B9F89B5CD8CB}" destId="{E5926970-99F7-A149-B521-4693C2035B7C}" srcOrd="0" destOrd="0" presId="urn:microsoft.com/office/officeart/2009/3/layout/HorizontalOrganizationChart"/>
    <dgm:cxn modelId="{852AAD2E-756D-9C47-A878-15FFCC14B4A0}" type="presOf" srcId="{F00DCE2A-834A-1541-B82E-3B8442EE79FD}" destId="{5FC5BDFA-B33D-9F41-96B8-5FE58781F791}" srcOrd="0" destOrd="0" presId="urn:microsoft.com/office/officeart/2009/3/layout/HorizontalOrganizationChart"/>
    <dgm:cxn modelId="{5FEDEB30-5E22-4D4D-9026-FE0C2D59B5CE}" srcId="{0D12D789-ABDE-A449-B861-5396849376F3}" destId="{E6F7963F-7E39-6043-AC6D-70F23621D567}" srcOrd="0" destOrd="0" parTransId="{F259CC1B-193A-8E42-B71F-DF1E780E0F54}" sibTransId="{FB53441D-73F3-8541-A8BE-E3B2F452D4AE}"/>
    <dgm:cxn modelId="{A1332235-86F6-2443-A003-2498C7B00B6A}" type="presOf" srcId="{0D12D789-ABDE-A449-B861-5396849376F3}" destId="{E09AD50A-A9F3-A145-9790-882176A51C3F}" srcOrd="0" destOrd="0" presId="urn:microsoft.com/office/officeart/2009/3/layout/HorizontalOrganizationChart"/>
    <dgm:cxn modelId="{EA606F35-CC61-614B-9E7B-F7312C68CD07}" type="presOf" srcId="{E6F7963F-7E39-6043-AC6D-70F23621D567}" destId="{C26D98EB-B281-BF49-B666-4449FFA1D89A}" srcOrd="1" destOrd="0" presId="urn:microsoft.com/office/officeart/2009/3/layout/HorizontalOrganizationChart"/>
    <dgm:cxn modelId="{161CE947-666C-6348-A5F9-6685AC902849}" type="presOf" srcId="{3A43F3B1-43E3-744B-BA92-B9F89B5CD8CB}" destId="{6343FEF9-B732-D14C-82CB-87B3887AC4D1}" srcOrd="1" destOrd="0" presId="urn:microsoft.com/office/officeart/2009/3/layout/HorizontalOrganizationChart"/>
    <dgm:cxn modelId="{E0D6F569-9185-3E4E-8E4A-FDACBCA363A5}" type="presOf" srcId="{70E147C5-FC8A-AF44-8FE4-9CE6F21EBF1D}" destId="{7E7AFC69-C637-F143-8A93-F4872B35F14E}" srcOrd="0" destOrd="0" presId="urn:microsoft.com/office/officeart/2009/3/layout/HorizontalOrganizationChart"/>
    <dgm:cxn modelId="{470CD66A-D88A-0948-87C6-298DB7C28005}" type="presOf" srcId="{C1775FE3-8D8F-2747-ABF5-6870DFC16F36}" destId="{8978A740-1BC9-184F-B5E9-F331802B202A}" srcOrd="0" destOrd="0" presId="urn:microsoft.com/office/officeart/2009/3/layout/HorizontalOrganizationChart"/>
    <dgm:cxn modelId="{BF876C79-FFF4-AE42-8235-0141AB45514B}" srcId="{E6F7963F-7E39-6043-AC6D-70F23621D567}" destId="{70E147C5-FC8A-AF44-8FE4-9CE6F21EBF1D}" srcOrd="0" destOrd="0" parTransId="{1EC966D8-D5D8-C346-8ACA-019721DB3EEB}" sibTransId="{EDA57881-20D2-3148-BCDD-5A2848606452}"/>
    <dgm:cxn modelId="{6897577A-D87A-BD44-BC1B-42354111A727}" srcId="{BF730569-401B-B943-909D-C216B49DE6BC}" destId="{0D12D789-ABDE-A449-B861-5396849376F3}" srcOrd="0" destOrd="0" parTransId="{1AE6B5A9-C5DA-624F-AD6D-BE709989E292}" sibTransId="{989874A4-6790-1347-929B-6468D778FEBB}"/>
    <dgm:cxn modelId="{D0FA097F-F431-4643-8F6E-56BE3CE41753}" type="presOf" srcId="{BF730569-401B-B943-909D-C216B49DE6BC}" destId="{7CB01AE5-DD92-4344-8F77-75DB56CFCB99}" srcOrd="0" destOrd="0" presId="urn:microsoft.com/office/officeart/2009/3/layout/HorizontalOrganizationChart"/>
    <dgm:cxn modelId="{E26E1B80-5F8F-A342-8558-34D3867CE70F}" srcId="{0D12D789-ABDE-A449-B861-5396849376F3}" destId="{F00DCE2A-834A-1541-B82E-3B8442EE79FD}" srcOrd="2" destOrd="0" parTransId="{C1775FE3-8D8F-2747-ABF5-6870DFC16F36}" sibTransId="{48068EFD-9791-D34E-AA8A-2A5C5FCA6068}"/>
    <dgm:cxn modelId="{4F0801A6-1BCF-9940-B5ED-E343DBB11CEE}" type="presOf" srcId="{7A0F0355-2A34-1A4F-8BC0-F9672B41A62E}" destId="{EEC74E63-C411-F643-A13A-8A4C706D2E8C}" srcOrd="0" destOrd="0" presId="urn:microsoft.com/office/officeart/2009/3/layout/HorizontalOrganizationChart"/>
    <dgm:cxn modelId="{8F3207C0-E43D-C942-B549-6017B2203ECC}" type="presOf" srcId="{02C72E0B-817B-F04D-BF20-B0165CBDA390}" destId="{4C36272F-49DC-664A-A629-D48BBCD868F5}" srcOrd="1" destOrd="0" presId="urn:microsoft.com/office/officeart/2009/3/layout/HorizontalOrganizationChart"/>
    <dgm:cxn modelId="{26A31CC3-461D-7746-B4D8-C7F87B52F4CF}" type="presOf" srcId="{0D12D789-ABDE-A449-B861-5396849376F3}" destId="{86F0A606-2BDA-F34B-9999-D5A53CA151E6}" srcOrd="1" destOrd="0" presId="urn:microsoft.com/office/officeart/2009/3/layout/HorizontalOrganizationChart"/>
    <dgm:cxn modelId="{E15D40C4-EDDC-3747-8F29-55794EEFB2F6}" type="presOf" srcId="{F00DCE2A-834A-1541-B82E-3B8442EE79FD}" destId="{C212EABD-E701-9C44-A65C-5223C803DE3D}" srcOrd="1" destOrd="0" presId="urn:microsoft.com/office/officeart/2009/3/layout/HorizontalOrganizationChart"/>
    <dgm:cxn modelId="{4FD210C5-679C-DC41-A5B2-B4BC3EA3AD66}" type="presOf" srcId="{F259CC1B-193A-8E42-B71F-DF1E780E0F54}" destId="{6CBDA7A4-28D6-8045-8EEE-A8791AD92D38}" srcOrd="0" destOrd="0" presId="urn:microsoft.com/office/officeart/2009/3/layout/HorizontalOrganizationChart"/>
    <dgm:cxn modelId="{76D8E3D8-E03B-7C4C-B4E3-F43A9F2E9DEC}" srcId="{E6F7963F-7E39-6043-AC6D-70F23621D567}" destId="{02C72E0B-817B-F04D-BF20-B0165CBDA390}" srcOrd="1" destOrd="0" parTransId="{7A0F0355-2A34-1A4F-8BC0-F9672B41A62E}" sibTransId="{47D5AC4D-E6C8-FC46-9F2C-3F4EC8E0371D}"/>
    <dgm:cxn modelId="{133401DF-2C9A-B543-BDCC-451B6289E9B4}" type="presOf" srcId="{1EC966D8-D5D8-C346-8ACA-019721DB3EEB}" destId="{BF8264F2-4EC9-0941-9A0B-18BBD37922CC}" srcOrd="0" destOrd="0" presId="urn:microsoft.com/office/officeart/2009/3/layout/HorizontalOrganizationChart"/>
    <dgm:cxn modelId="{D33A31E5-9BEA-D140-B528-13A633CDC4E6}" type="presOf" srcId="{02C72E0B-817B-F04D-BF20-B0165CBDA390}" destId="{9B020C9C-3D21-5C41-B09F-565E250F9084}" srcOrd="0" destOrd="0" presId="urn:microsoft.com/office/officeart/2009/3/layout/HorizontalOrganizationChart"/>
    <dgm:cxn modelId="{BD74ADF9-BC5A-4A4C-AB8A-82699AF47FF4}" srcId="{0D12D789-ABDE-A449-B861-5396849376F3}" destId="{3A43F3B1-43E3-744B-BA92-B9F89B5CD8CB}" srcOrd="1" destOrd="0" parTransId="{D3AE95FD-CA72-C143-B7F0-D0F6CC92CBE5}" sibTransId="{40DFC2EB-706C-2C40-9D14-235A99D9EB7C}"/>
    <dgm:cxn modelId="{4ED89385-E619-A240-8757-30E6745BF412}" type="presParOf" srcId="{7CB01AE5-DD92-4344-8F77-75DB56CFCB99}" destId="{05458D76-4A48-0D40-B1C8-D7A909E4CADA}" srcOrd="0" destOrd="0" presId="urn:microsoft.com/office/officeart/2009/3/layout/HorizontalOrganizationChart"/>
    <dgm:cxn modelId="{17237DE3-4E9D-104A-BFC8-2F4A90047EA9}" type="presParOf" srcId="{05458D76-4A48-0D40-B1C8-D7A909E4CADA}" destId="{5ED9891D-F596-6A46-9441-4D2E7B55744A}" srcOrd="0" destOrd="0" presId="urn:microsoft.com/office/officeart/2009/3/layout/HorizontalOrganizationChart"/>
    <dgm:cxn modelId="{65C6BDEB-6495-EC4E-AA68-332AA794D8F8}" type="presParOf" srcId="{5ED9891D-F596-6A46-9441-4D2E7B55744A}" destId="{E09AD50A-A9F3-A145-9790-882176A51C3F}" srcOrd="0" destOrd="0" presId="urn:microsoft.com/office/officeart/2009/3/layout/HorizontalOrganizationChart"/>
    <dgm:cxn modelId="{D77DE40D-E9FF-F64F-970D-C5B50159C0A1}" type="presParOf" srcId="{5ED9891D-F596-6A46-9441-4D2E7B55744A}" destId="{86F0A606-2BDA-F34B-9999-D5A53CA151E6}" srcOrd="1" destOrd="0" presId="urn:microsoft.com/office/officeart/2009/3/layout/HorizontalOrganizationChart"/>
    <dgm:cxn modelId="{7E91C97B-6E5A-B040-9770-B0F214AE9A9E}" type="presParOf" srcId="{05458D76-4A48-0D40-B1C8-D7A909E4CADA}" destId="{FC8D02E7-B895-B841-9DEC-6E8F4839CA23}" srcOrd="1" destOrd="0" presId="urn:microsoft.com/office/officeart/2009/3/layout/HorizontalOrganizationChart"/>
    <dgm:cxn modelId="{43659AB8-A4F2-7A4F-8512-A40B07B343E1}" type="presParOf" srcId="{FC8D02E7-B895-B841-9DEC-6E8F4839CA23}" destId="{6CBDA7A4-28D6-8045-8EEE-A8791AD92D38}" srcOrd="0" destOrd="0" presId="urn:microsoft.com/office/officeart/2009/3/layout/HorizontalOrganizationChart"/>
    <dgm:cxn modelId="{388FD1AC-3C16-B142-B112-0A8B9D75E5EB}" type="presParOf" srcId="{FC8D02E7-B895-B841-9DEC-6E8F4839CA23}" destId="{63079927-68BE-184B-B2F8-3FDE6AD850BF}" srcOrd="1" destOrd="0" presId="urn:microsoft.com/office/officeart/2009/3/layout/HorizontalOrganizationChart"/>
    <dgm:cxn modelId="{08D7D538-FE22-8B4B-A77C-6CD611432498}" type="presParOf" srcId="{63079927-68BE-184B-B2F8-3FDE6AD850BF}" destId="{8F89FED2-F48C-0D49-B94F-8C5374B9DCE5}" srcOrd="0" destOrd="0" presId="urn:microsoft.com/office/officeart/2009/3/layout/HorizontalOrganizationChart"/>
    <dgm:cxn modelId="{BB6AD6D5-09F6-FB41-805F-9C382E3E6A47}" type="presParOf" srcId="{8F89FED2-F48C-0D49-B94F-8C5374B9DCE5}" destId="{DA4CCF9E-20A5-D745-A5C5-FBD9AFBA658D}" srcOrd="0" destOrd="0" presId="urn:microsoft.com/office/officeart/2009/3/layout/HorizontalOrganizationChart"/>
    <dgm:cxn modelId="{97CA0A0C-26AB-B545-950B-7E6F6499CC91}" type="presParOf" srcId="{8F89FED2-F48C-0D49-B94F-8C5374B9DCE5}" destId="{C26D98EB-B281-BF49-B666-4449FFA1D89A}" srcOrd="1" destOrd="0" presId="urn:microsoft.com/office/officeart/2009/3/layout/HorizontalOrganizationChart"/>
    <dgm:cxn modelId="{CB5FB0CA-6607-3949-959C-966CCB2C7144}" type="presParOf" srcId="{63079927-68BE-184B-B2F8-3FDE6AD850BF}" destId="{216EEFD6-28E8-FC42-A475-FB43F597892C}" srcOrd="1" destOrd="0" presId="urn:microsoft.com/office/officeart/2009/3/layout/HorizontalOrganizationChart"/>
    <dgm:cxn modelId="{FD8B63BA-6A35-CA49-A364-B7CA46AE4378}" type="presParOf" srcId="{216EEFD6-28E8-FC42-A475-FB43F597892C}" destId="{BF8264F2-4EC9-0941-9A0B-18BBD37922CC}" srcOrd="0" destOrd="0" presId="urn:microsoft.com/office/officeart/2009/3/layout/HorizontalOrganizationChart"/>
    <dgm:cxn modelId="{718494A9-4428-A646-A45B-18104C89C742}" type="presParOf" srcId="{216EEFD6-28E8-FC42-A475-FB43F597892C}" destId="{35EA4402-F7E4-474D-9EFA-98E65B41824F}" srcOrd="1" destOrd="0" presId="urn:microsoft.com/office/officeart/2009/3/layout/HorizontalOrganizationChart"/>
    <dgm:cxn modelId="{AD9BFDC1-F673-8740-B717-A40719C233D5}" type="presParOf" srcId="{35EA4402-F7E4-474D-9EFA-98E65B41824F}" destId="{48FA2830-1A16-464E-8825-3902942A7678}" srcOrd="0" destOrd="0" presId="urn:microsoft.com/office/officeart/2009/3/layout/HorizontalOrganizationChart"/>
    <dgm:cxn modelId="{D831248A-ED85-1F4A-80AF-F7C3FF43CCB4}" type="presParOf" srcId="{48FA2830-1A16-464E-8825-3902942A7678}" destId="{7E7AFC69-C637-F143-8A93-F4872B35F14E}" srcOrd="0" destOrd="0" presId="urn:microsoft.com/office/officeart/2009/3/layout/HorizontalOrganizationChart"/>
    <dgm:cxn modelId="{2F8AE106-8484-0A4E-BAE3-8AFDF0877C21}" type="presParOf" srcId="{48FA2830-1A16-464E-8825-3902942A7678}" destId="{8F5BA8C4-A9F7-4545-B539-D32A8EACE0EB}" srcOrd="1" destOrd="0" presId="urn:microsoft.com/office/officeart/2009/3/layout/HorizontalOrganizationChart"/>
    <dgm:cxn modelId="{38D02B63-45A9-EA4D-BEC6-10AB3BD61F32}" type="presParOf" srcId="{35EA4402-F7E4-474D-9EFA-98E65B41824F}" destId="{A0A2DB4C-B864-6349-9D8B-DBFC9E4E972E}" srcOrd="1" destOrd="0" presId="urn:microsoft.com/office/officeart/2009/3/layout/HorizontalOrganizationChart"/>
    <dgm:cxn modelId="{4F36026C-0882-BD4E-8E6E-E411DA932B88}" type="presParOf" srcId="{35EA4402-F7E4-474D-9EFA-98E65B41824F}" destId="{D3810456-A155-EE4A-B153-87A9BF49EE34}" srcOrd="2" destOrd="0" presId="urn:microsoft.com/office/officeart/2009/3/layout/HorizontalOrganizationChart"/>
    <dgm:cxn modelId="{9DCB12D8-AE0C-BC47-85D1-AE2130848E06}" type="presParOf" srcId="{216EEFD6-28E8-FC42-A475-FB43F597892C}" destId="{EEC74E63-C411-F643-A13A-8A4C706D2E8C}" srcOrd="2" destOrd="0" presId="urn:microsoft.com/office/officeart/2009/3/layout/HorizontalOrganizationChart"/>
    <dgm:cxn modelId="{EE6AFF9D-58A4-EB44-9790-FFE449543AA9}" type="presParOf" srcId="{216EEFD6-28E8-FC42-A475-FB43F597892C}" destId="{B042FC17-ED43-1841-B41B-D188D2AFA4D3}" srcOrd="3" destOrd="0" presId="urn:microsoft.com/office/officeart/2009/3/layout/HorizontalOrganizationChart"/>
    <dgm:cxn modelId="{3A14C75C-2EC9-6148-A0EF-B6F7CADF24A8}" type="presParOf" srcId="{B042FC17-ED43-1841-B41B-D188D2AFA4D3}" destId="{275BDB05-B452-204F-BF4B-56AB0DF4092D}" srcOrd="0" destOrd="0" presId="urn:microsoft.com/office/officeart/2009/3/layout/HorizontalOrganizationChart"/>
    <dgm:cxn modelId="{046AC6B1-03BC-934D-AC84-A051CA47EBD5}" type="presParOf" srcId="{275BDB05-B452-204F-BF4B-56AB0DF4092D}" destId="{9B020C9C-3D21-5C41-B09F-565E250F9084}" srcOrd="0" destOrd="0" presId="urn:microsoft.com/office/officeart/2009/3/layout/HorizontalOrganizationChart"/>
    <dgm:cxn modelId="{730A7B90-9A2A-A744-A545-19EA315B58FD}" type="presParOf" srcId="{275BDB05-B452-204F-BF4B-56AB0DF4092D}" destId="{4C36272F-49DC-664A-A629-D48BBCD868F5}" srcOrd="1" destOrd="0" presId="urn:microsoft.com/office/officeart/2009/3/layout/HorizontalOrganizationChart"/>
    <dgm:cxn modelId="{73420D6D-EF51-8144-858F-0C6E123FF566}" type="presParOf" srcId="{B042FC17-ED43-1841-B41B-D188D2AFA4D3}" destId="{C957E27B-B929-BD48-A337-C33CE93BF66D}" srcOrd="1" destOrd="0" presId="urn:microsoft.com/office/officeart/2009/3/layout/HorizontalOrganizationChart"/>
    <dgm:cxn modelId="{C6906DE0-2DDD-9947-81FF-9EE8BD48A805}" type="presParOf" srcId="{B042FC17-ED43-1841-B41B-D188D2AFA4D3}" destId="{6AA753E9-6182-4749-9983-9B8F6A86EA70}" srcOrd="2" destOrd="0" presId="urn:microsoft.com/office/officeart/2009/3/layout/HorizontalOrganizationChart"/>
    <dgm:cxn modelId="{6A483B17-72FB-0A4E-B62B-D7C8FD2C05BC}" type="presParOf" srcId="{63079927-68BE-184B-B2F8-3FDE6AD850BF}" destId="{9637BFE5-9DF4-184E-A651-FFEC00B1D4ED}" srcOrd="2" destOrd="0" presId="urn:microsoft.com/office/officeart/2009/3/layout/HorizontalOrganizationChart"/>
    <dgm:cxn modelId="{5F3ADAC6-6158-294C-BD20-187152383CFB}" type="presParOf" srcId="{FC8D02E7-B895-B841-9DEC-6E8F4839CA23}" destId="{23820206-3967-704F-ADAA-D3C0F2149F61}" srcOrd="2" destOrd="0" presId="urn:microsoft.com/office/officeart/2009/3/layout/HorizontalOrganizationChart"/>
    <dgm:cxn modelId="{5442F454-DAB6-5B45-8D5E-068A82D3A725}" type="presParOf" srcId="{FC8D02E7-B895-B841-9DEC-6E8F4839CA23}" destId="{120A963F-F1AB-B44E-8D95-546CCA43C012}" srcOrd="3" destOrd="0" presId="urn:microsoft.com/office/officeart/2009/3/layout/HorizontalOrganizationChart"/>
    <dgm:cxn modelId="{288FE1AF-529B-9144-8D08-373345AFD313}" type="presParOf" srcId="{120A963F-F1AB-B44E-8D95-546CCA43C012}" destId="{8C9973C8-A970-1A4F-B77D-A6F6D9A9FE9F}" srcOrd="0" destOrd="0" presId="urn:microsoft.com/office/officeart/2009/3/layout/HorizontalOrganizationChart"/>
    <dgm:cxn modelId="{0EECE630-A195-F745-BE75-508D1F366CD2}" type="presParOf" srcId="{8C9973C8-A970-1A4F-B77D-A6F6D9A9FE9F}" destId="{E5926970-99F7-A149-B521-4693C2035B7C}" srcOrd="0" destOrd="0" presId="urn:microsoft.com/office/officeart/2009/3/layout/HorizontalOrganizationChart"/>
    <dgm:cxn modelId="{BF79DBB4-2A31-8042-A25A-2E8365E34194}" type="presParOf" srcId="{8C9973C8-A970-1A4F-B77D-A6F6D9A9FE9F}" destId="{6343FEF9-B732-D14C-82CB-87B3887AC4D1}" srcOrd="1" destOrd="0" presId="urn:microsoft.com/office/officeart/2009/3/layout/HorizontalOrganizationChart"/>
    <dgm:cxn modelId="{D939887B-966B-004F-931A-6D9B13B73017}" type="presParOf" srcId="{120A963F-F1AB-B44E-8D95-546CCA43C012}" destId="{88275371-79EA-4344-9CFD-1E8EEDDCED46}" srcOrd="1" destOrd="0" presId="urn:microsoft.com/office/officeart/2009/3/layout/HorizontalOrganizationChart"/>
    <dgm:cxn modelId="{2E3D4BFE-1A4B-D948-9F68-EE13C16DB460}" type="presParOf" srcId="{120A963F-F1AB-B44E-8D95-546CCA43C012}" destId="{941E739E-6A48-5E49-8F94-A4D827BA5ADD}" srcOrd="2" destOrd="0" presId="urn:microsoft.com/office/officeart/2009/3/layout/HorizontalOrganizationChart"/>
    <dgm:cxn modelId="{E05A4072-645E-234F-BE81-E97E549FA65C}" type="presParOf" srcId="{FC8D02E7-B895-B841-9DEC-6E8F4839CA23}" destId="{8978A740-1BC9-184F-B5E9-F331802B202A}" srcOrd="4" destOrd="0" presId="urn:microsoft.com/office/officeart/2009/3/layout/HorizontalOrganizationChart"/>
    <dgm:cxn modelId="{80DD7602-A683-784B-84DD-456336BF5E44}" type="presParOf" srcId="{FC8D02E7-B895-B841-9DEC-6E8F4839CA23}" destId="{019A5A75-0C24-DA45-B888-A14B93047ECF}" srcOrd="5" destOrd="0" presId="urn:microsoft.com/office/officeart/2009/3/layout/HorizontalOrganizationChart"/>
    <dgm:cxn modelId="{524BA69D-48E1-F742-8A88-6054D7EAB24A}" type="presParOf" srcId="{019A5A75-0C24-DA45-B888-A14B93047ECF}" destId="{0C2B5EE5-E96B-F942-8958-F6A31D7719B2}" srcOrd="0" destOrd="0" presId="urn:microsoft.com/office/officeart/2009/3/layout/HorizontalOrganizationChart"/>
    <dgm:cxn modelId="{52A7B2D5-BE2B-EE41-BB80-5D26E3ACFD53}" type="presParOf" srcId="{0C2B5EE5-E96B-F942-8958-F6A31D7719B2}" destId="{5FC5BDFA-B33D-9F41-96B8-5FE58781F791}" srcOrd="0" destOrd="0" presId="urn:microsoft.com/office/officeart/2009/3/layout/HorizontalOrganizationChart"/>
    <dgm:cxn modelId="{6CCFF390-AF4D-F443-A839-4CF5A9A2B72E}" type="presParOf" srcId="{0C2B5EE5-E96B-F942-8958-F6A31D7719B2}" destId="{C212EABD-E701-9C44-A65C-5223C803DE3D}" srcOrd="1" destOrd="0" presId="urn:microsoft.com/office/officeart/2009/3/layout/HorizontalOrganizationChart"/>
    <dgm:cxn modelId="{01D9DFC4-47FC-FC40-8734-BBB6407EF36C}" type="presParOf" srcId="{019A5A75-0C24-DA45-B888-A14B93047ECF}" destId="{3B5D6F2F-3122-FE4A-9BA7-7B42CF560ECF}" srcOrd="1" destOrd="0" presId="urn:microsoft.com/office/officeart/2009/3/layout/HorizontalOrganizationChart"/>
    <dgm:cxn modelId="{A3B9EA50-EE37-F24D-8948-08D19D8A19FE}" type="presParOf" srcId="{019A5A75-0C24-DA45-B888-A14B93047ECF}" destId="{32C10F56-FC0A-674E-9A03-244E8D29BD01}" srcOrd="2" destOrd="0" presId="urn:microsoft.com/office/officeart/2009/3/layout/HorizontalOrganizationChart"/>
    <dgm:cxn modelId="{1EC18CCC-EAAD-0A41-A390-D486DDD25E77}" type="presParOf" srcId="{05458D76-4A48-0D40-B1C8-D7A909E4CADA}" destId="{7DCB6503-3329-9D4C-AD06-BAD727177A7D}"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dgm:t>
        <a:bodyPr/>
        <a:lstStyle/>
        <a:p>
          <a:r>
            <a:rPr lang="en-US" altLang="zh-CN" sz="3200" dirty="0">
              <a:solidFill>
                <a:schemeClr val="tx1"/>
              </a:solidFill>
              <a:latin typeface="Microsoft YaHei" charset="-122"/>
              <a:ea typeface="Microsoft YaHei" charset="-122"/>
              <a:cs typeface="Microsoft YaHei" charset="-122"/>
            </a:rPr>
            <a:t>3.</a:t>
          </a:r>
          <a:r>
            <a:rPr lang="zh-CN" altLang="en-US" sz="3200" dirty="0">
              <a:solidFill>
                <a:schemeClr val="tx1"/>
              </a:solidFill>
              <a:latin typeface="Microsoft YaHei" charset="-122"/>
              <a:ea typeface="Microsoft YaHei" charset="-122"/>
              <a:cs typeface="Microsoft YaHei" charset="-122"/>
            </a:rPr>
            <a:t>资本的流通过程和</a:t>
          </a:r>
        </a:p>
        <a:p>
          <a:r>
            <a:rPr lang="zh-CN" altLang="en-US" sz="3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3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3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3200" dirty="0">
              <a:latin typeface="Microsoft YaHei" charset="-122"/>
              <a:ea typeface="Microsoft YaHei" charset="-122"/>
              <a:cs typeface="Microsoft YaHei"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3200" dirty="0">
              <a:latin typeface="Microsoft YaHei" charset="-122"/>
              <a:ea typeface="Microsoft YaHei" charset="-122"/>
              <a:cs typeface="Microsoft YaHei"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dgm:t>
        <a:bodyPr/>
        <a:lstStyle/>
        <a:p>
          <a:r>
            <a:rPr lang="zh-CN" altLang="en-US" sz="3200" dirty="0">
              <a:latin typeface="Microsoft YaHei" charset="-122"/>
              <a:ea typeface="Microsoft YaHei" charset="-122"/>
              <a:cs typeface="Microsoft YaHei"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pt>
    <dgm:pt modelId="{AAEFFB82-4211-2341-ADDA-AD24A8816483}" type="pres">
      <dgm:prSet presAssocID="{09EB534C-CDDD-A345-B9CE-FCCBA01809BF}" presName="rootConnector" presStyleLbl="node3" presStyleIdx="0" presStyleCnt="3"/>
      <dgm:spPr/>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pt>
    <dgm:pt modelId="{54A6A2D1-B7A5-2C4C-B2B3-552E147089FF}" type="pres">
      <dgm:prSet presAssocID="{7BD9412B-379C-CC49-BF41-22772114C098}" presName="rootConnector" presStyleLbl="node3" presStyleIdx="1" presStyleCnt="3"/>
      <dgm:spPr/>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pt>
    <dgm:pt modelId="{04F21176-313C-7145-B48C-9F2AF223D9E5}" type="pres">
      <dgm:prSet presAssocID="{9E9D879F-05D5-C84F-8924-FE8D3D79EFE5}" presName="rootConnector" presStyleLbl="node3" presStyleIdx="2" presStyleCnt="3"/>
      <dgm:spPr/>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EC207B03-A0C3-0D45-91AA-28268D12E63A}" srcId="{15550365-6A2A-924F-A70A-8DD2701AB197}" destId="{09EB534C-CDDD-A345-B9CE-FCCBA01809BF}" srcOrd="0" destOrd="0" parTransId="{C62B1FCB-1A60-D947-80AB-AB9FF5EFDAC1}" sibTransId="{29C62E65-4D2B-7743-BBC4-1A8F578D489D}"/>
    <dgm:cxn modelId="{6578B004-17D5-284C-A612-CF3B9D40C1B4}" type="presOf" srcId="{F9BBBBF7-C76C-8A47-B5DC-32D72D42F33F}" destId="{7A152278-B98E-4445-839D-43497D0515F9}" srcOrd="0" destOrd="0" presId="urn:microsoft.com/office/officeart/2009/3/layout/HorizontalOrganizationChart"/>
    <dgm:cxn modelId="{AEA0F10B-D7A3-C946-88F0-7DEE99B3700A}" type="presOf" srcId="{9E9D879F-05D5-C84F-8924-FE8D3D79EFE5}" destId="{04F21176-313C-7145-B48C-9F2AF223D9E5}" srcOrd="1" destOrd="0" presId="urn:microsoft.com/office/officeart/2009/3/layout/HorizontalOrganizationChart"/>
    <dgm:cxn modelId="{A051700C-1E7E-214B-8566-D72972ECBC50}" type="presOf" srcId="{15550365-6A2A-924F-A70A-8DD2701AB197}" destId="{68DBDFB5-ECF5-D241-8A1E-F8D7934188DF}" srcOrd="1" destOrd="0" presId="urn:microsoft.com/office/officeart/2009/3/layout/HorizontalOrganizationChart"/>
    <dgm:cxn modelId="{118B701E-64C3-5042-8783-3A7856E3890F}" type="presOf" srcId="{9F169B2F-01AB-DF43-82C3-A68A44EC618B}" destId="{28053315-32A6-FB42-955B-DF837BF2E3D5}" srcOrd="0" destOrd="0" presId="urn:microsoft.com/office/officeart/2009/3/layout/HorizontalOrganizationChart"/>
    <dgm:cxn modelId="{23CC884F-59BD-6241-9814-6B8B30D00108}" type="presOf" srcId="{7BD9412B-379C-CC49-BF41-22772114C098}" destId="{54A6A2D1-B7A5-2C4C-B2B3-552E147089FF}" srcOrd="1" destOrd="0" presId="urn:microsoft.com/office/officeart/2009/3/layout/HorizontalOrganizationChart"/>
    <dgm:cxn modelId="{10811463-09B6-9D4C-A3B8-7B96E33D23F9}" type="presOf" srcId="{09EB534C-CDDD-A345-B9CE-FCCBA01809BF}" destId="{A225024C-5EC4-794F-8303-6B805AB003F6}" srcOrd="0"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2FD4D26E-23D9-0843-823F-4546C2013FD7}" type="presOf" srcId="{09EB534C-CDDD-A345-B9CE-FCCBA01809BF}" destId="{AAEFFB82-4211-2341-ADDA-AD24A8816483}" srcOrd="1" destOrd="0" presId="urn:microsoft.com/office/officeart/2009/3/layout/HorizontalOrganizationChart"/>
    <dgm:cxn modelId="{C567B078-CF86-E140-B72A-91EEDCCDD7EB}" type="presOf" srcId="{BF730569-401B-B943-909D-C216B49DE6BC}" destId="{7CB01AE5-DD92-4344-8F77-75DB56CFCB99}" srcOrd="0" destOrd="0" presId="urn:microsoft.com/office/officeart/2009/3/layout/HorizontalOrganizationChart"/>
    <dgm:cxn modelId="{54ECC27A-2DA6-564D-96CE-29136FEE4905}" type="presOf" srcId="{F9BBBBF7-C76C-8A47-B5DC-32D72D42F33F}" destId="{247CFD50-C8B0-7844-9E85-1B91E0A377E6}" srcOrd="1" destOrd="0" presId="urn:microsoft.com/office/officeart/2009/3/layout/HorizontalOrganizationChart"/>
    <dgm:cxn modelId="{D2C1987E-410F-DA4B-B382-D23E8EB1F2DC}" srcId="{15550365-6A2A-924F-A70A-8DD2701AB197}" destId="{7BD9412B-379C-CC49-BF41-22772114C098}" srcOrd="1" destOrd="0" parTransId="{DEB55DAF-1E56-3A40-95A3-97B68B9AB0ED}" sibTransId="{936FB75B-F9E4-5C41-ADF6-0345650F5448}"/>
    <dgm:cxn modelId="{18E1BC90-5197-C542-88B8-7AD2133F2924}" type="presOf" srcId="{7CDBC350-7FE4-FB43-90C2-9D8041EF22AC}" destId="{E649D310-A9E2-694C-9768-1A427E4CFA54}" srcOrd="0" destOrd="0" presId="urn:microsoft.com/office/officeart/2009/3/layout/HorizontalOrganizationChart"/>
    <dgm:cxn modelId="{27F9F792-CC12-E04F-90FC-FB521072E330}" type="presOf" srcId="{DEB55DAF-1E56-3A40-95A3-97B68B9AB0ED}" destId="{DF878C0A-814F-CD46-93BA-71DBF43FB969}" srcOrd="0" destOrd="0" presId="urn:microsoft.com/office/officeart/2009/3/layout/HorizontalOrganizationChart"/>
    <dgm:cxn modelId="{07C96DAC-0E65-5D46-99A4-13E552AD229B}" type="presOf" srcId="{9E9D879F-05D5-C84F-8924-FE8D3D79EFE5}" destId="{971534A6-5310-C144-BE86-2A22A28D3E37}" srcOrd="0" destOrd="0" presId="urn:microsoft.com/office/officeart/2009/3/layout/HorizontalOrganizationChart"/>
    <dgm:cxn modelId="{C274F1AC-56A0-D54C-9F90-6A185213338D}" type="presOf" srcId="{BA1493E6-9F29-7740-B423-F23382DA0882}" destId="{758274EA-8762-F844-8376-ED460773996A}" srcOrd="0" destOrd="0" presId="urn:microsoft.com/office/officeart/2009/3/layout/HorizontalOrganizationChart"/>
    <dgm:cxn modelId="{E5F924B3-A0E1-2B40-BCD8-BC969BBD46F4}" type="presOf" srcId="{15550365-6A2A-924F-A70A-8DD2701AB197}" destId="{85CF5292-3C5E-E04E-BA61-5DFB476F2430}" srcOrd="0" destOrd="0" presId="urn:microsoft.com/office/officeart/2009/3/layout/HorizontalOrganizationChart"/>
    <dgm:cxn modelId="{CABD76B9-0659-D74B-A6F0-FA72B1B01CD0}" type="presOf" srcId="{7BD9412B-379C-CC49-BF41-22772114C098}" destId="{4C9B26A5-1E8E-F044-A21F-37AE2B31E0EC}" srcOrd="0" destOrd="0" presId="urn:microsoft.com/office/officeart/2009/3/layout/HorizontalOrganizationChart"/>
    <dgm:cxn modelId="{EF90F5B9-8496-2B42-B121-08E5C69E1995}" type="presOf" srcId="{C62B1FCB-1A60-D947-80AB-AB9FF5EFDAC1}" destId="{A7818B8A-B901-C64F-B2A8-ED40BB5C0732}" srcOrd="0" destOrd="0" presId="urn:microsoft.com/office/officeart/2009/3/layout/HorizontalOrganizationChart"/>
    <dgm:cxn modelId="{AE3175CF-82CD-7646-AAD3-103C066FCDC1}" srcId="{15550365-6A2A-924F-A70A-8DD2701AB197}" destId="{9E9D879F-05D5-C84F-8924-FE8D3D79EFE5}" srcOrd="2" destOrd="0" parTransId="{9F169B2F-01AB-DF43-82C3-A68A44EC618B}" sibTransId="{A53B4383-8069-4C41-9E80-41C2023D54E9}"/>
    <dgm:cxn modelId="{82BC42D4-2DC1-C741-BA6F-DDFD32ED771A}" type="presOf" srcId="{41187E0F-0725-7443-8D80-8B1792F4D67F}" destId="{409921D5-4E61-5549-A81C-011F35D87E11}" srcOrd="1"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83C0C0FA-159D-2947-9394-00E7C93B08A5}" type="presOf" srcId="{41187E0F-0725-7443-8D80-8B1792F4D67F}" destId="{CEF70C8A-AEE8-B940-9B8F-68EDF8CB8886}" srcOrd="0" destOrd="0" presId="urn:microsoft.com/office/officeart/2009/3/layout/HorizontalOrganizationChart"/>
    <dgm:cxn modelId="{73D2F779-8D60-7942-AA1B-C3A3B1FD39E7}" type="presParOf" srcId="{7CB01AE5-DD92-4344-8F77-75DB56CFCB99}" destId="{8DBF306A-8862-6D4F-94E8-15CA9ECF041D}" srcOrd="0" destOrd="0" presId="urn:microsoft.com/office/officeart/2009/3/layout/HorizontalOrganizationChart"/>
    <dgm:cxn modelId="{A790E494-8051-7044-9C19-B72B2016F83C}" type="presParOf" srcId="{8DBF306A-8862-6D4F-94E8-15CA9ECF041D}" destId="{3F17A522-F267-0747-AEC9-1271264BB841}" srcOrd="0" destOrd="0" presId="urn:microsoft.com/office/officeart/2009/3/layout/HorizontalOrganizationChart"/>
    <dgm:cxn modelId="{280E4459-6DFA-4F47-ABC0-5341708CF310}" type="presParOf" srcId="{3F17A522-F267-0747-AEC9-1271264BB841}" destId="{7A152278-B98E-4445-839D-43497D0515F9}" srcOrd="0" destOrd="0" presId="urn:microsoft.com/office/officeart/2009/3/layout/HorizontalOrganizationChart"/>
    <dgm:cxn modelId="{B96E88E3-A118-7145-8CAD-CAA62093764A}" type="presParOf" srcId="{3F17A522-F267-0747-AEC9-1271264BB841}" destId="{247CFD50-C8B0-7844-9E85-1B91E0A377E6}" srcOrd="1" destOrd="0" presId="urn:microsoft.com/office/officeart/2009/3/layout/HorizontalOrganizationChart"/>
    <dgm:cxn modelId="{B89EB481-F5CF-4C4C-A14C-EE9AE1C972B4}" type="presParOf" srcId="{8DBF306A-8862-6D4F-94E8-15CA9ECF041D}" destId="{25772527-AAC0-5F4D-9AED-44964AEF89D7}" srcOrd="1" destOrd="0" presId="urn:microsoft.com/office/officeart/2009/3/layout/HorizontalOrganizationChart"/>
    <dgm:cxn modelId="{5D57CBD8-B684-B04C-B541-25919CD6B023}" type="presParOf" srcId="{25772527-AAC0-5F4D-9AED-44964AEF89D7}" destId="{758274EA-8762-F844-8376-ED460773996A}" srcOrd="0" destOrd="0" presId="urn:microsoft.com/office/officeart/2009/3/layout/HorizontalOrganizationChart"/>
    <dgm:cxn modelId="{DE11152B-BFC2-8D48-B68B-FF3131CEF679}" type="presParOf" srcId="{25772527-AAC0-5F4D-9AED-44964AEF89D7}" destId="{92F29588-739F-6F4D-BD47-94061D0D327D}" srcOrd="1" destOrd="0" presId="urn:microsoft.com/office/officeart/2009/3/layout/HorizontalOrganizationChart"/>
    <dgm:cxn modelId="{47C2FE1A-8A49-434E-9DB6-620D3DB51A36}" type="presParOf" srcId="{92F29588-739F-6F4D-BD47-94061D0D327D}" destId="{B0B6DF49-E4D6-5E4F-A581-B52846DDBD1B}" srcOrd="0" destOrd="0" presId="urn:microsoft.com/office/officeart/2009/3/layout/HorizontalOrganizationChart"/>
    <dgm:cxn modelId="{4EDAF0CA-E554-3F41-A6BC-B209A6C3AB05}" type="presParOf" srcId="{B0B6DF49-E4D6-5E4F-A581-B52846DDBD1B}" destId="{85CF5292-3C5E-E04E-BA61-5DFB476F2430}" srcOrd="0" destOrd="0" presId="urn:microsoft.com/office/officeart/2009/3/layout/HorizontalOrganizationChart"/>
    <dgm:cxn modelId="{A30E8266-5D67-9A45-9FA7-733A7A99E835}" type="presParOf" srcId="{B0B6DF49-E4D6-5E4F-A581-B52846DDBD1B}" destId="{68DBDFB5-ECF5-D241-8A1E-F8D7934188DF}" srcOrd="1" destOrd="0" presId="urn:microsoft.com/office/officeart/2009/3/layout/HorizontalOrganizationChart"/>
    <dgm:cxn modelId="{29F4C8F2-7EEA-584D-96BE-019E597843E2}" type="presParOf" srcId="{92F29588-739F-6F4D-BD47-94061D0D327D}" destId="{CC5457AF-D16F-1E45-9345-898D553ACFC5}" srcOrd="1" destOrd="0" presId="urn:microsoft.com/office/officeart/2009/3/layout/HorizontalOrganizationChart"/>
    <dgm:cxn modelId="{37C10A46-482C-5A44-95FE-58963257279F}" type="presParOf" srcId="{CC5457AF-D16F-1E45-9345-898D553ACFC5}" destId="{A7818B8A-B901-C64F-B2A8-ED40BB5C0732}" srcOrd="0" destOrd="0" presId="urn:microsoft.com/office/officeart/2009/3/layout/HorizontalOrganizationChart"/>
    <dgm:cxn modelId="{7975065E-0E6B-EF4A-883E-CB85C3066FD8}" type="presParOf" srcId="{CC5457AF-D16F-1E45-9345-898D553ACFC5}" destId="{F69161FE-11A2-434E-A780-ADBC2ECA48E9}" srcOrd="1" destOrd="0" presId="urn:microsoft.com/office/officeart/2009/3/layout/HorizontalOrganizationChart"/>
    <dgm:cxn modelId="{71CC10EE-B0EE-174E-B1FD-04F2B7599093}" type="presParOf" srcId="{F69161FE-11A2-434E-A780-ADBC2ECA48E9}" destId="{9D08CCAD-4C7C-4147-A84C-354F3AB9DE0C}" srcOrd="0" destOrd="0" presId="urn:microsoft.com/office/officeart/2009/3/layout/HorizontalOrganizationChart"/>
    <dgm:cxn modelId="{07AD8849-86EF-C34C-88A7-A4BB60D2151A}" type="presParOf" srcId="{9D08CCAD-4C7C-4147-A84C-354F3AB9DE0C}" destId="{A225024C-5EC4-794F-8303-6B805AB003F6}" srcOrd="0" destOrd="0" presId="urn:microsoft.com/office/officeart/2009/3/layout/HorizontalOrganizationChart"/>
    <dgm:cxn modelId="{82CFBF25-C1EA-E94A-8536-B80201DA711D}" type="presParOf" srcId="{9D08CCAD-4C7C-4147-A84C-354F3AB9DE0C}" destId="{AAEFFB82-4211-2341-ADDA-AD24A8816483}" srcOrd="1" destOrd="0" presId="urn:microsoft.com/office/officeart/2009/3/layout/HorizontalOrganizationChart"/>
    <dgm:cxn modelId="{AF473DA5-7788-384B-9AE8-0F037A6A9D89}" type="presParOf" srcId="{F69161FE-11A2-434E-A780-ADBC2ECA48E9}" destId="{2737F26F-0300-7B4F-AEDF-842C012EA993}" srcOrd="1" destOrd="0" presId="urn:microsoft.com/office/officeart/2009/3/layout/HorizontalOrganizationChart"/>
    <dgm:cxn modelId="{4304566C-34C4-4244-BA28-89D92F6FDD84}" type="presParOf" srcId="{F69161FE-11A2-434E-A780-ADBC2ECA48E9}" destId="{5B7C206F-1898-694E-8F5B-A50B19924462}" srcOrd="2" destOrd="0" presId="urn:microsoft.com/office/officeart/2009/3/layout/HorizontalOrganizationChart"/>
    <dgm:cxn modelId="{6C5B846A-1964-8847-B82B-FE4A88B84EAB}" type="presParOf" srcId="{CC5457AF-D16F-1E45-9345-898D553ACFC5}" destId="{DF878C0A-814F-CD46-93BA-71DBF43FB969}" srcOrd="2" destOrd="0" presId="urn:microsoft.com/office/officeart/2009/3/layout/HorizontalOrganizationChart"/>
    <dgm:cxn modelId="{8EB1BDB9-677B-594E-914A-585382504C7B}" type="presParOf" srcId="{CC5457AF-D16F-1E45-9345-898D553ACFC5}" destId="{7081F518-078B-EF4B-A3D3-B994F4A10779}" srcOrd="3" destOrd="0" presId="urn:microsoft.com/office/officeart/2009/3/layout/HorizontalOrganizationChart"/>
    <dgm:cxn modelId="{C7C43076-79A6-274C-B4AE-E20C5FE05873}" type="presParOf" srcId="{7081F518-078B-EF4B-A3D3-B994F4A10779}" destId="{4E55D958-2535-EC4F-8982-E5D4B44D85D9}" srcOrd="0" destOrd="0" presId="urn:microsoft.com/office/officeart/2009/3/layout/HorizontalOrganizationChart"/>
    <dgm:cxn modelId="{327BEFF0-3BD5-3A43-B2B1-F6E16D95B753}" type="presParOf" srcId="{4E55D958-2535-EC4F-8982-E5D4B44D85D9}" destId="{4C9B26A5-1E8E-F044-A21F-37AE2B31E0EC}" srcOrd="0" destOrd="0" presId="urn:microsoft.com/office/officeart/2009/3/layout/HorizontalOrganizationChart"/>
    <dgm:cxn modelId="{1A1CD425-26B3-204E-B03B-383A54A292B6}" type="presParOf" srcId="{4E55D958-2535-EC4F-8982-E5D4B44D85D9}" destId="{54A6A2D1-B7A5-2C4C-B2B3-552E147089FF}" srcOrd="1" destOrd="0" presId="urn:microsoft.com/office/officeart/2009/3/layout/HorizontalOrganizationChart"/>
    <dgm:cxn modelId="{173BDE9E-893D-7546-82F8-1BE36DB49F33}" type="presParOf" srcId="{7081F518-078B-EF4B-A3D3-B994F4A10779}" destId="{E5010796-8C10-D546-BADC-03778FE39382}" srcOrd="1" destOrd="0" presId="urn:microsoft.com/office/officeart/2009/3/layout/HorizontalOrganizationChart"/>
    <dgm:cxn modelId="{8D6BF42A-9CC1-DF48-855F-846356CDDB44}" type="presParOf" srcId="{7081F518-078B-EF4B-A3D3-B994F4A10779}" destId="{CF215FCC-1DE7-DE40-A089-128204206682}" srcOrd="2" destOrd="0" presId="urn:microsoft.com/office/officeart/2009/3/layout/HorizontalOrganizationChart"/>
    <dgm:cxn modelId="{DCF49C1B-C69F-4849-80D6-BC1B5AA7F166}" type="presParOf" srcId="{CC5457AF-D16F-1E45-9345-898D553ACFC5}" destId="{28053315-32A6-FB42-955B-DF837BF2E3D5}" srcOrd="4" destOrd="0" presId="urn:microsoft.com/office/officeart/2009/3/layout/HorizontalOrganizationChart"/>
    <dgm:cxn modelId="{281F1C19-2A44-E54F-9F59-50BF67FF8D35}" type="presParOf" srcId="{CC5457AF-D16F-1E45-9345-898D553ACFC5}" destId="{E722C547-BE7B-404F-9A10-06DA3D662701}" srcOrd="5" destOrd="0" presId="urn:microsoft.com/office/officeart/2009/3/layout/HorizontalOrganizationChart"/>
    <dgm:cxn modelId="{C4380FB1-BADD-424E-B5C5-03A02EB7C8FE}" type="presParOf" srcId="{E722C547-BE7B-404F-9A10-06DA3D662701}" destId="{EBF775EB-D3C2-8D48-9378-F226903AF144}" srcOrd="0" destOrd="0" presId="urn:microsoft.com/office/officeart/2009/3/layout/HorizontalOrganizationChart"/>
    <dgm:cxn modelId="{524FB0AF-F8F9-8B48-A528-F7EFDB35712F}" type="presParOf" srcId="{EBF775EB-D3C2-8D48-9378-F226903AF144}" destId="{971534A6-5310-C144-BE86-2A22A28D3E37}" srcOrd="0" destOrd="0" presId="urn:microsoft.com/office/officeart/2009/3/layout/HorizontalOrganizationChart"/>
    <dgm:cxn modelId="{F990215F-A251-8446-936E-DE2BC5F9E4BA}" type="presParOf" srcId="{EBF775EB-D3C2-8D48-9378-F226903AF144}" destId="{04F21176-313C-7145-B48C-9F2AF223D9E5}" srcOrd="1" destOrd="0" presId="urn:microsoft.com/office/officeart/2009/3/layout/HorizontalOrganizationChart"/>
    <dgm:cxn modelId="{6B5A876D-AC14-6641-B0AC-BDA3EFDCBECE}" type="presParOf" srcId="{E722C547-BE7B-404F-9A10-06DA3D662701}" destId="{119CB0F4-9F6D-6B46-856B-E2CF7D7E757E}" srcOrd="1" destOrd="0" presId="urn:microsoft.com/office/officeart/2009/3/layout/HorizontalOrganizationChart"/>
    <dgm:cxn modelId="{0368E439-9845-5A41-B857-FCDFB22436EA}" type="presParOf" srcId="{E722C547-BE7B-404F-9A10-06DA3D662701}" destId="{79FA59A7-A7E3-D648-98CE-62D28D7064DD}" srcOrd="2" destOrd="0" presId="urn:microsoft.com/office/officeart/2009/3/layout/HorizontalOrganizationChart"/>
    <dgm:cxn modelId="{5F2D58D8-8852-D84B-895F-5CC0BD57E456}" type="presParOf" srcId="{92F29588-739F-6F4D-BD47-94061D0D327D}" destId="{72CE260D-6AFA-4B48-A2AD-0A106E63288C}" srcOrd="2" destOrd="0" presId="urn:microsoft.com/office/officeart/2009/3/layout/HorizontalOrganizationChart"/>
    <dgm:cxn modelId="{9C991A88-6908-AC43-8E88-FEE76E02E055}" type="presParOf" srcId="{25772527-AAC0-5F4D-9AED-44964AEF89D7}" destId="{E649D310-A9E2-694C-9768-1A427E4CFA54}" srcOrd="2" destOrd="0" presId="urn:microsoft.com/office/officeart/2009/3/layout/HorizontalOrganizationChart"/>
    <dgm:cxn modelId="{5133A727-3D2C-604A-A1B3-AED2A4F151B3}" type="presParOf" srcId="{25772527-AAC0-5F4D-9AED-44964AEF89D7}" destId="{E0234E3D-8593-5941-822F-9ACECE8CEA9B}" srcOrd="3" destOrd="0" presId="urn:microsoft.com/office/officeart/2009/3/layout/HorizontalOrganizationChart"/>
    <dgm:cxn modelId="{426D942A-1F6E-0D46-B6A6-3922706E32BC}" type="presParOf" srcId="{E0234E3D-8593-5941-822F-9ACECE8CEA9B}" destId="{EFA129F3-E66B-BB44-81A2-5A0B8245B087}" srcOrd="0" destOrd="0" presId="urn:microsoft.com/office/officeart/2009/3/layout/HorizontalOrganizationChart"/>
    <dgm:cxn modelId="{E224A578-5883-6943-981B-FC0EF2729B51}" type="presParOf" srcId="{EFA129F3-E66B-BB44-81A2-5A0B8245B087}" destId="{CEF70C8A-AEE8-B940-9B8F-68EDF8CB8886}" srcOrd="0" destOrd="0" presId="urn:microsoft.com/office/officeart/2009/3/layout/HorizontalOrganizationChart"/>
    <dgm:cxn modelId="{12F7FA76-44D6-5247-903B-D72DD9B15F87}" type="presParOf" srcId="{EFA129F3-E66B-BB44-81A2-5A0B8245B087}" destId="{409921D5-4E61-5549-A81C-011F35D87E11}" srcOrd="1" destOrd="0" presId="urn:microsoft.com/office/officeart/2009/3/layout/HorizontalOrganizationChart"/>
    <dgm:cxn modelId="{1B6B5A1A-A67E-EC49-A737-E11481C7BB9E}" type="presParOf" srcId="{E0234E3D-8593-5941-822F-9ACECE8CEA9B}" destId="{ADE95BF3-C04E-8642-B882-8F6A34E556E8}" srcOrd="1" destOrd="0" presId="urn:microsoft.com/office/officeart/2009/3/layout/HorizontalOrganizationChart"/>
    <dgm:cxn modelId="{8F341E92-9FFA-D347-9B26-47E966ED4553}" type="presParOf" srcId="{E0234E3D-8593-5941-822F-9ACECE8CEA9B}" destId="{DA9AB18B-91D7-8045-9617-719A00F00262}" srcOrd="2" destOrd="0" presId="urn:microsoft.com/office/officeart/2009/3/layout/HorizontalOrganizationChart"/>
    <dgm:cxn modelId="{81043A3B-DFA3-214B-8C18-4A3ECBBB8693}"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dgm:t>
        <a:bodyPr/>
        <a:lstStyle/>
        <a:p>
          <a:r>
            <a:rPr lang="en-US" altLang="zh-CN" sz="1200" dirty="0">
              <a:solidFill>
                <a:schemeClr val="tx1"/>
              </a:solidFill>
              <a:latin typeface="Microsoft YaHei" charset="-122"/>
              <a:ea typeface="Microsoft YaHei" charset="-122"/>
              <a:cs typeface="Microsoft YaHei" charset="-122"/>
            </a:rPr>
            <a:t>3.</a:t>
          </a:r>
          <a:r>
            <a:rPr lang="zh-CN" altLang="en-US" sz="1200" dirty="0">
              <a:solidFill>
                <a:schemeClr val="tx1"/>
              </a:solidFill>
              <a:latin typeface="Microsoft YaHei" charset="-122"/>
              <a:ea typeface="Microsoft YaHei" charset="-122"/>
              <a:cs typeface="Microsoft YaHei" charset="-122"/>
            </a:rPr>
            <a:t>资本的流通过程和</a:t>
          </a:r>
        </a:p>
        <a:p>
          <a:r>
            <a:rPr lang="zh-CN" altLang="en-US" sz="1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1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1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1200" dirty="0">
              <a:latin typeface="Microsoft YaHei" charset="-122"/>
              <a:ea typeface="Microsoft YaHei" charset="-122"/>
              <a:cs typeface="Microsoft YaHei"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1200" dirty="0">
              <a:latin typeface="Microsoft YaHei" charset="-122"/>
              <a:ea typeface="Microsoft YaHei" charset="-122"/>
              <a:cs typeface="Microsoft YaHei"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a:solidFill>
          <a:srgbClr val="C00000"/>
        </a:solidFill>
      </dgm:spPr>
      <dgm:t>
        <a:bodyPr/>
        <a:lstStyle/>
        <a:p>
          <a:r>
            <a:rPr lang="zh-CN" altLang="en-US" sz="1200" dirty="0">
              <a:latin typeface="Microsoft YaHei" charset="-122"/>
              <a:ea typeface="Microsoft YaHei" charset="-122"/>
              <a:cs typeface="Microsoft YaHei"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pt>
    <dgm:pt modelId="{AAEFFB82-4211-2341-ADDA-AD24A8816483}" type="pres">
      <dgm:prSet presAssocID="{09EB534C-CDDD-A345-B9CE-FCCBA01809BF}" presName="rootConnector" presStyleLbl="node3" presStyleIdx="0" presStyleCnt="3"/>
      <dgm:spPr/>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pt>
    <dgm:pt modelId="{54A6A2D1-B7A5-2C4C-B2B3-552E147089FF}" type="pres">
      <dgm:prSet presAssocID="{7BD9412B-379C-CC49-BF41-22772114C098}" presName="rootConnector" presStyleLbl="node3" presStyleIdx="1" presStyleCnt="3"/>
      <dgm:spPr/>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pt>
    <dgm:pt modelId="{04F21176-313C-7145-B48C-9F2AF223D9E5}" type="pres">
      <dgm:prSet presAssocID="{9E9D879F-05D5-C84F-8924-FE8D3D79EFE5}" presName="rootConnector" presStyleLbl="node3" presStyleIdx="2" presStyleCnt="3"/>
      <dgm:spPr/>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EC207B03-A0C3-0D45-91AA-28268D12E63A}" srcId="{15550365-6A2A-924F-A70A-8DD2701AB197}" destId="{09EB534C-CDDD-A345-B9CE-FCCBA01809BF}" srcOrd="0" destOrd="0" parTransId="{C62B1FCB-1A60-D947-80AB-AB9FF5EFDAC1}" sibTransId="{29C62E65-4D2B-7743-BBC4-1A8F578D489D}"/>
    <dgm:cxn modelId="{0766FB0F-8110-944F-B73F-D9EF31DB131B}" type="presOf" srcId="{9E9D879F-05D5-C84F-8924-FE8D3D79EFE5}" destId="{971534A6-5310-C144-BE86-2A22A28D3E37}" srcOrd="0" destOrd="0" presId="urn:microsoft.com/office/officeart/2009/3/layout/HorizontalOrganizationChart"/>
    <dgm:cxn modelId="{AABC302D-00FD-F742-96A0-54C5E9835F1B}" type="presOf" srcId="{09EB534C-CDDD-A345-B9CE-FCCBA01809BF}" destId="{AAEFFB82-4211-2341-ADDA-AD24A8816483}" srcOrd="1" destOrd="0" presId="urn:microsoft.com/office/officeart/2009/3/layout/HorizontalOrganizationChart"/>
    <dgm:cxn modelId="{55841E31-D2B1-6442-BAD0-0F7A77EB52AC}" type="presOf" srcId="{BA1493E6-9F29-7740-B423-F23382DA0882}" destId="{758274EA-8762-F844-8376-ED460773996A}" srcOrd="0" destOrd="0" presId="urn:microsoft.com/office/officeart/2009/3/layout/HorizontalOrganizationChart"/>
    <dgm:cxn modelId="{57CE6448-5A62-F342-8867-84643C1C7DC6}" type="presOf" srcId="{7CDBC350-7FE4-FB43-90C2-9D8041EF22AC}" destId="{E649D310-A9E2-694C-9768-1A427E4CFA54}" srcOrd="0" destOrd="0" presId="urn:microsoft.com/office/officeart/2009/3/layout/HorizontalOrganizationChart"/>
    <dgm:cxn modelId="{30CDD14F-7907-8045-AD50-0C6CA8D290A1}" type="presOf" srcId="{9E9D879F-05D5-C84F-8924-FE8D3D79EFE5}" destId="{04F21176-313C-7145-B48C-9F2AF223D9E5}" srcOrd="1"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CEEF3D6E-6130-294A-9B58-5230DA5A268C}" type="presOf" srcId="{F9BBBBF7-C76C-8A47-B5DC-32D72D42F33F}" destId="{247CFD50-C8B0-7844-9E85-1B91E0A377E6}" srcOrd="1" destOrd="0" presId="urn:microsoft.com/office/officeart/2009/3/layout/HorizontalOrganizationChart"/>
    <dgm:cxn modelId="{D2C1987E-410F-DA4B-B382-D23E8EB1F2DC}" srcId="{15550365-6A2A-924F-A70A-8DD2701AB197}" destId="{7BD9412B-379C-CC49-BF41-22772114C098}" srcOrd="1" destOrd="0" parTransId="{DEB55DAF-1E56-3A40-95A3-97B68B9AB0ED}" sibTransId="{936FB75B-F9E4-5C41-ADF6-0345650F5448}"/>
    <dgm:cxn modelId="{C218648F-CBF6-3A44-806D-E18D8027D56F}" type="presOf" srcId="{F9BBBBF7-C76C-8A47-B5DC-32D72D42F33F}" destId="{7A152278-B98E-4445-839D-43497D0515F9}" srcOrd="0" destOrd="0" presId="urn:microsoft.com/office/officeart/2009/3/layout/HorizontalOrganizationChart"/>
    <dgm:cxn modelId="{3D1FB997-270A-8243-AD2B-68F38017A99C}" type="presOf" srcId="{C62B1FCB-1A60-D947-80AB-AB9FF5EFDAC1}" destId="{A7818B8A-B901-C64F-B2A8-ED40BB5C0732}" srcOrd="0" destOrd="0" presId="urn:microsoft.com/office/officeart/2009/3/layout/HorizontalOrganizationChart"/>
    <dgm:cxn modelId="{CA5AFF99-81FE-E847-BC46-A932A3F83394}" type="presOf" srcId="{41187E0F-0725-7443-8D80-8B1792F4D67F}" destId="{CEF70C8A-AEE8-B940-9B8F-68EDF8CB8886}" srcOrd="0" destOrd="0" presId="urn:microsoft.com/office/officeart/2009/3/layout/HorizontalOrganizationChart"/>
    <dgm:cxn modelId="{F704CD9C-F821-C249-A19C-4CFFE4A74EA6}" type="presOf" srcId="{7BD9412B-379C-CC49-BF41-22772114C098}" destId="{54A6A2D1-B7A5-2C4C-B2B3-552E147089FF}" srcOrd="1" destOrd="0" presId="urn:microsoft.com/office/officeart/2009/3/layout/HorizontalOrganizationChart"/>
    <dgm:cxn modelId="{394A759D-6D4F-A64B-91E3-763B6FD553F1}" type="presOf" srcId="{41187E0F-0725-7443-8D80-8B1792F4D67F}" destId="{409921D5-4E61-5549-A81C-011F35D87E11}" srcOrd="1" destOrd="0" presId="urn:microsoft.com/office/officeart/2009/3/layout/HorizontalOrganizationChart"/>
    <dgm:cxn modelId="{D9FB39A4-E9B3-3442-9FD9-307AA1DA5FFE}" type="presOf" srcId="{15550365-6A2A-924F-A70A-8DD2701AB197}" destId="{68DBDFB5-ECF5-D241-8A1E-F8D7934188DF}" srcOrd="1" destOrd="0" presId="urn:microsoft.com/office/officeart/2009/3/layout/HorizontalOrganizationChart"/>
    <dgm:cxn modelId="{AB40ADA5-B077-9248-9932-480E0717C062}" type="presOf" srcId="{BF730569-401B-B943-909D-C216B49DE6BC}" destId="{7CB01AE5-DD92-4344-8F77-75DB56CFCB99}" srcOrd="0" destOrd="0" presId="urn:microsoft.com/office/officeart/2009/3/layout/HorizontalOrganizationChart"/>
    <dgm:cxn modelId="{C1B51DB7-E520-6042-AA3D-1156FEE11EB6}" type="presOf" srcId="{09EB534C-CDDD-A345-B9CE-FCCBA01809BF}" destId="{A225024C-5EC4-794F-8303-6B805AB003F6}" srcOrd="0" destOrd="0" presId="urn:microsoft.com/office/officeart/2009/3/layout/HorizontalOrganizationChart"/>
    <dgm:cxn modelId="{AE3175CF-82CD-7646-AAD3-103C066FCDC1}" srcId="{15550365-6A2A-924F-A70A-8DD2701AB197}" destId="{9E9D879F-05D5-C84F-8924-FE8D3D79EFE5}" srcOrd="2" destOrd="0" parTransId="{9F169B2F-01AB-DF43-82C3-A68A44EC618B}" sibTransId="{A53B4383-8069-4C41-9E80-41C2023D54E9}"/>
    <dgm:cxn modelId="{F84FF2CF-97D8-F343-A9D1-3940BB4003E5}" type="presOf" srcId="{9F169B2F-01AB-DF43-82C3-A68A44EC618B}" destId="{28053315-32A6-FB42-955B-DF837BF2E3D5}" srcOrd="0" destOrd="0" presId="urn:microsoft.com/office/officeart/2009/3/layout/HorizontalOrganizationChart"/>
    <dgm:cxn modelId="{52F331EB-0875-9D41-9CE7-21ADE091EB86}" type="presOf" srcId="{15550365-6A2A-924F-A70A-8DD2701AB197}" destId="{85CF5292-3C5E-E04E-BA61-5DFB476F2430}" srcOrd="0"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F2B6B6F5-15A9-FC4A-91BD-FD18949FF00F}" type="presOf" srcId="{7BD9412B-379C-CC49-BF41-22772114C098}" destId="{4C9B26A5-1E8E-F044-A21F-37AE2B31E0EC}" srcOrd="0" destOrd="0" presId="urn:microsoft.com/office/officeart/2009/3/layout/HorizontalOrganizationChart"/>
    <dgm:cxn modelId="{0C6076FB-D2BA-1B40-A776-47374B29D7B3}" type="presOf" srcId="{DEB55DAF-1E56-3A40-95A3-97B68B9AB0ED}" destId="{DF878C0A-814F-CD46-93BA-71DBF43FB969}" srcOrd="0" destOrd="0" presId="urn:microsoft.com/office/officeart/2009/3/layout/HorizontalOrganizationChart"/>
    <dgm:cxn modelId="{254B17DC-37AD-5144-91BF-2069FC5B03B2}" type="presParOf" srcId="{7CB01AE5-DD92-4344-8F77-75DB56CFCB99}" destId="{8DBF306A-8862-6D4F-94E8-15CA9ECF041D}" srcOrd="0" destOrd="0" presId="urn:microsoft.com/office/officeart/2009/3/layout/HorizontalOrganizationChart"/>
    <dgm:cxn modelId="{34C11E68-55B0-6249-97BF-D134A6F00906}" type="presParOf" srcId="{8DBF306A-8862-6D4F-94E8-15CA9ECF041D}" destId="{3F17A522-F267-0747-AEC9-1271264BB841}" srcOrd="0" destOrd="0" presId="urn:microsoft.com/office/officeart/2009/3/layout/HorizontalOrganizationChart"/>
    <dgm:cxn modelId="{DE2A36C4-A785-694A-8B73-C089C862EB81}" type="presParOf" srcId="{3F17A522-F267-0747-AEC9-1271264BB841}" destId="{7A152278-B98E-4445-839D-43497D0515F9}" srcOrd="0" destOrd="0" presId="urn:microsoft.com/office/officeart/2009/3/layout/HorizontalOrganizationChart"/>
    <dgm:cxn modelId="{D28119C5-F5EC-104F-B26A-76793BE36D0F}" type="presParOf" srcId="{3F17A522-F267-0747-AEC9-1271264BB841}" destId="{247CFD50-C8B0-7844-9E85-1B91E0A377E6}" srcOrd="1" destOrd="0" presId="urn:microsoft.com/office/officeart/2009/3/layout/HorizontalOrganizationChart"/>
    <dgm:cxn modelId="{07D2AF40-6F5C-9446-9FAD-FCE4A03563A2}" type="presParOf" srcId="{8DBF306A-8862-6D4F-94E8-15CA9ECF041D}" destId="{25772527-AAC0-5F4D-9AED-44964AEF89D7}" srcOrd="1" destOrd="0" presId="urn:microsoft.com/office/officeart/2009/3/layout/HorizontalOrganizationChart"/>
    <dgm:cxn modelId="{50700C12-0D2B-FD49-BF9C-5A85189C0E18}" type="presParOf" srcId="{25772527-AAC0-5F4D-9AED-44964AEF89D7}" destId="{758274EA-8762-F844-8376-ED460773996A}" srcOrd="0" destOrd="0" presId="urn:microsoft.com/office/officeart/2009/3/layout/HorizontalOrganizationChart"/>
    <dgm:cxn modelId="{87D9DC8B-59A9-2245-9C6A-05EF971145B9}" type="presParOf" srcId="{25772527-AAC0-5F4D-9AED-44964AEF89D7}" destId="{92F29588-739F-6F4D-BD47-94061D0D327D}" srcOrd="1" destOrd="0" presId="urn:microsoft.com/office/officeart/2009/3/layout/HorizontalOrganizationChart"/>
    <dgm:cxn modelId="{A38020A6-1EF9-6E42-A430-80E49725CB9B}" type="presParOf" srcId="{92F29588-739F-6F4D-BD47-94061D0D327D}" destId="{B0B6DF49-E4D6-5E4F-A581-B52846DDBD1B}" srcOrd="0" destOrd="0" presId="urn:microsoft.com/office/officeart/2009/3/layout/HorizontalOrganizationChart"/>
    <dgm:cxn modelId="{66D2B032-9993-4D47-9E9E-F01013C2CD53}" type="presParOf" srcId="{B0B6DF49-E4D6-5E4F-A581-B52846DDBD1B}" destId="{85CF5292-3C5E-E04E-BA61-5DFB476F2430}" srcOrd="0" destOrd="0" presId="urn:microsoft.com/office/officeart/2009/3/layout/HorizontalOrganizationChart"/>
    <dgm:cxn modelId="{BFE55FE9-AFA2-A24A-B6AE-BF02139FEB95}" type="presParOf" srcId="{B0B6DF49-E4D6-5E4F-A581-B52846DDBD1B}" destId="{68DBDFB5-ECF5-D241-8A1E-F8D7934188DF}" srcOrd="1" destOrd="0" presId="urn:microsoft.com/office/officeart/2009/3/layout/HorizontalOrganizationChart"/>
    <dgm:cxn modelId="{68328792-67CC-5147-B40D-B1BDAE11C90A}" type="presParOf" srcId="{92F29588-739F-6F4D-BD47-94061D0D327D}" destId="{CC5457AF-D16F-1E45-9345-898D553ACFC5}" srcOrd="1" destOrd="0" presId="urn:microsoft.com/office/officeart/2009/3/layout/HorizontalOrganizationChart"/>
    <dgm:cxn modelId="{EA58F763-DEFF-4A48-8AF7-84D775F4CE2A}" type="presParOf" srcId="{CC5457AF-D16F-1E45-9345-898D553ACFC5}" destId="{A7818B8A-B901-C64F-B2A8-ED40BB5C0732}" srcOrd="0" destOrd="0" presId="urn:microsoft.com/office/officeart/2009/3/layout/HorizontalOrganizationChart"/>
    <dgm:cxn modelId="{C4FFF590-91F5-2A44-AEFC-933DB0BAD527}" type="presParOf" srcId="{CC5457AF-D16F-1E45-9345-898D553ACFC5}" destId="{F69161FE-11A2-434E-A780-ADBC2ECA48E9}" srcOrd="1" destOrd="0" presId="urn:microsoft.com/office/officeart/2009/3/layout/HorizontalOrganizationChart"/>
    <dgm:cxn modelId="{8243487A-A0A1-A44D-BF6C-79B1A3BC6C49}" type="presParOf" srcId="{F69161FE-11A2-434E-A780-ADBC2ECA48E9}" destId="{9D08CCAD-4C7C-4147-A84C-354F3AB9DE0C}" srcOrd="0" destOrd="0" presId="urn:microsoft.com/office/officeart/2009/3/layout/HorizontalOrganizationChart"/>
    <dgm:cxn modelId="{12C9564E-688B-FF42-9B3E-D41D8D973AA9}" type="presParOf" srcId="{9D08CCAD-4C7C-4147-A84C-354F3AB9DE0C}" destId="{A225024C-5EC4-794F-8303-6B805AB003F6}" srcOrd="0" destOrd="0" presId="urn:microsoft.com/office/officeart/2009/3/layout/HorizontalOrganizationChart"/>
    <dgm:cxn modelId="{4BBFDA62-17BA-6F4A-BC87-1ACBEBB46E1B}" type="presParOf" srcId="{9D08CCAD-4C7C-4147-A84C-354F3AB9DE0C}" destId="{AAEFFB82-4211-2341-ADDA-AD24A8816483}" srcOrd="1" destOrd="0" presId="urn:microsoft.com/office/officeart/2009/3/layout/HorizontalOrganizationChart"/>
    <dgm:cxn modelId="{9AFCDB8A-90B0-124D-8E64-2C8C42C7BB18}" type="presParOf" srcId="{F69161FE-11A2-434E-A780-ADBC2ECA48E9}" destId="{2737F26F-0300-7B4F-AEDF-842C012EA993}" srcOrd="1" destOrd="0" presId="urn:microsoft.com/office/officeart/2009/3/layout/HorizontalOrganizationChart"/>
    <dgm:cxn modelId="{369C8904-55F2-FC41-BE29-27C2EBE024B9}" type="presParOf" srcId="{F69161FE-11A2-434E-A780-ADBC2ECA48E9}" destId="{5B7C206F-1898-694E-8F5B-A50B19924462}" srcOrd="2" destOrd="0" presId="urn:microsoft.com/office/officeart/2009/3/layout/HorizontalOrganizationChart"/>
    <dgm:cxn modelId="{F130412C-1CDE-184F-86A4-7E097811E426}" type="presParOf" srcId="{CC5457AF-D16F-1E45-9345-898D553ACFC5}" destId="{DF878C0A-814F-CD46-93BA-71DBF43FB969}" srcOrd="2" destOrd="0" presId="urn:microsoft.com/office/officeart/2009/3/layout/HorizontalOrganizationChart"/>
    <dgm:cxn modelId="{CA9C3DE2-2A77-1949-9A2D-867963CBBB36}" type="presParOf" srcId="{CC5457AF-D16F-1E45-9345-898D553ACFC5}" destId="{7081F518-078B-EF4B-A3D3-B994F4A10779}" srcOrd="3" destOrd="0" presId="urn:microsoft.com/office/officeart/2009/3/layout/HorizontalOrganizationChart"/>
    <dgm:cxn modelId="{FD2FA401-3E8E-CA40-BA53-EBC8F451525E}" type="presParOf" srcId="{7081F518-078B-EF4B-A3D3-B994F4A10779}" destId="{4E55D958-2535-EC4F-8982-E5D4B44D85D9}" srcOrd="0" destOrd="0" presId="urn:microsoft.com/office/officeart/2009/3/layout/HorizontalOrganizationChart"/>
    <dgm:cxn modelId="{711BAC63-E523-6042-BF11-D49F715639EF}" type="presParOf" srcId="{4E55D958-2535-EC4F-8982-E5D4B44D85D9}" destId="{4C9B26A5-1E8E-F044-A21F-37AE2B31E0EC}" srcOrd="0" destOrd="0" presId="urn:microsoft.com/office/officeart/2009/3/layout/HorizontalOrganizationChart"/>
    <dgm:cxn modelId="{0D48FD7F-F6E6-B84D-8D75-086E738182D8}" type="presParOf" srcId="{4E55D958-2535-EC4F-8982-E5D4B44D85D9}" destId="{54A6A2D1-B7A5-2C4C-B2B3-552E147089FF}" srcOrd="1" destOrd="0" presId="urn:microsoft.com/office/officeart/2009/3/layout/HorizontalOrganizationChart"/>
    <dgm:cxn modelId="{77C7E2C3-6D3F-4F46-A582-6CB10EBA00E2}" type="presParOf" srcId="{7081F518-078B-EF4B-A3D3-B994F4A10779}" destId="{E5010796-8C10-D546-BADC-03778FE39382}" srcOrd="1" destOrd="0" presId="urn:microsoft.com/office/officeart/2009/3/layout/HorizontalOrganizationChart"/>
    <dgm:cxn modelId="{D01EC4DA-DD60-5E40-AC47-51F14B26CE32}" type="presParOf" srcId="{7081F518-078B-EF4B-A3D3-B994F4A10779}" destId="{CF215FCC-1DE7-DE40-A089-128204206682}" srcOrd="2" destOrd="0" presId="urn:microsoft.com/office/officeart/2009/3/layout/HorizontalOrganizationChart"/>
    <dgm:cxn modelId="{5BDCC232-0593-8C4C-9E0D-8F800715B0B7}" type="presParOf" srcId="{CC5457AF-D16F-1E45-9345-898D553ACFC5}" destId="{28053315-32A6-FB42-955B-DF837BF2E3D5}" srcOrd="4" destOrd="0" presId="urn:microsoft.com/office/officeart/2009/3/layout/HorizontalOrganizationChart"/>
    <dgm:cxn modelId="{B1577783-9675-3547-B743-160DDBE1CA6B}" type="presParOf" srcId="{CC5457AF-D16F-1E45-9345-898D553ACFC5}" destId="{E722C547-BE7B-404F-9A10-06DA3D662701}" srcOrd="5" destOrd="0" presId="urn:microsoft.com/office/officeart/2009/3/layout/HorizontalOrganizationChart"/>
    <dgm:cxn modelId="{FAD0852B-FA48-A049-97A9-447CEF580830}" type="presParOf" srcId="{E722C547-BE7B-404F-9A10-06DA3D662701}" destId="{EBF775EB-D3C2-8D48-9378-F226903AF144}" srcOrd="0" destOrd="0" presId="urn:microsoft.com/office/officeart/2009/3/layout/HorizontalOrganizationChart"/>
    <dgm:cxn modelId="{04725919-91F1-0D47-8F7B-99C9DBDE3F1A}" type="presParOf" srcId="{EBF775EB-D3C2-8D48-9378-F226903AF144}" destId="{971534A6-5310-C144-BE86-2A22A28D3E37}" srcOrd="0" destOrd="0" presId="urn:microsoft.com/office/officeart/2009/3/layout/HorizontalOrganizationChart"/>
    <dgm:cxn modelId="{E78D481F-0E85-4641-8A5B-D34D55C5424E}" type="presParOf" srcId="{EBF775EB-D3C2-8D48-9378-F226903AF144}" destId="{04F21176-313C-7145-B48C-9F2AF223D9E5}" srcOrd="1" destOrd="0" presId="urn:microsoft.com/office/officeart/2009/3/layout/HorizontalOrganizationChart"/>
    <dgm:cxn modelId="{E5F662C2-D2E5-C24D-84C6-7D9F7BD61B20}" type="presParOf" srcId="{E722C547-BE7B-404F-9A10-06DA3D662701}" destId="{119CB0F4-9F6D-6B46-856B-E2CF7D7E757E}" srcOrd="1" destOrd="0" presId="urn:microsoft.com/office/officeart/2009/3/layout/HorizontalOrganizationChart"/>
    <dgm:cxn modelId="{8DC8FEBF-D31E-8D45-A303-FC60C3B96664}" type="presParOf" srcId="{E722C547-BE7B-404F-9A10-06DA3D662701}" destId="{79FA59A7-A7E3-D648-98CE-62D28D7064DD}" srcOrd="2" destOrd="0" presId="urn:microsoft.com/office/officeart/2009/3/layout/HorizontalOrganizationChart"/>
    <dgm:cxn modelId="{32A3D880-2255-124F-9A8A-606D94083B56}" type="presParOf" srcId="{92F29588-739F-6F4D-BD47-94061D0D327D}" destId="{72CE260D-6AFA-4B48-A2AD-0A106E63288C}" srcOrd="2" destOrd="0" presId="urn:microsoft.com/office/officeart/2009/3/layout/HorizontalOrganizationChart"/>
    <dgm:cxn modelId="{1BAB46C1-1C68-2443-B49B-B0348361DD72}" type="presParOf" srcId="{25772527-AAC0-5F4D-9AED-44964AEF89D7}" destId="{E649D310-A9E2-694C-9768-1A427E4CFA54}" srcOrd="2" destOrd="0" presId="urn:microsoft.com/office/officeart/2009/3/layout/HorizontalOrganizationChart"/>
    <dgm:cxn modelId="{B8A99915-6B1E-C040-9304-8A6B461EDD9F}" type="presParOf" srcId="{25772527-AAC0-5F4D-9AED-44964AEF89D7}" destId="{E0234E3D-8593-5941-822F-9ACECE8CEA9B}" srcOrd="3" destOrd="0" presId="urn:microsoft.com/office/officeart/2009/3/layout/HorizontalOrganizationChart"/>
    <dgm:cxn modelId="{4EF2ED85-FF7E-D14D-AFDE-69A8218029D2}" type="presParOf" srcId="{E0234E3D-8593-5941-822F-9ACECE8CEA9B}" destId="{EFA129F3-E66B-BB44-81A2-5A0B8245B087}" srcOrd="0" destOrd="0" presId="urn:microsoft.com/office/officeart/2009/3/layout/HorizontalOrganizationChart"/>
    <dgm:cxn modelId="{634E30B9-D87B-CF4E-B83B-40912C79B516}" type="presParOf" srcId="{EFA129F3-E66B-BB44-81A2-5A0B8245B087}" destId="{CEF70C8A-AEE8-B940-9B8F-68EDF8CB8886}" srcOrd="0" destOrd="0" presId="urn:microsoft.com/office/officeart/2009/3/layout/HorizontalOrganizationChart"/>
    <dgm:cxn modelId="{A58D6819-19D3-2946-8505-2AA423002D57}" type="presParOf" srcId="{EFA129F3-E66B-BB44-81A2-5A0B8245B087}" destId="{409921D5-4E61-5549-A81C-011F35D87E11}" srcOrd="1" destOrd="0" presId="urn:microsoft.com/office/officeart/2009/3/layout/HorizontalOrganizationChart"/>
    <dgm:cxn modelId="{AAFA9922-31AD-5E48-8636-249753333893}" type="presParOf" srcId="{E0234E3D-8593-5941-822F-9ACECE8CEA9B}" destId="{ADE95BF3-C04E-8642-B882-8F6A34E556E8}" srcOrd="1" destOrd="0" presId="urn:microsoft.com/office/officeart/2009/3/layout/HorizontalOrganizationChart"/>
    <dgm:cxn modelId="{89606969-8DD1-7449-9911-1F4F9D0112D1}" type="presParOf" srcId="{E0234E3D-8593-5941-822F-9ACECE8CEA9B}" destId="{DA9AB18B-91D7-8045-9617-719A00F00262}" srcOrd="2" destOrd="0" presId="urn:microsoft.com/office/officeart/2009/3/layout/HorizontalOrganizationChart"/>
    <dgm:cxn modelId="{3B485514-1C16-3048-91A1-F11226B70440}"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dgm:t>
        <a:bodyPr/>
        <a:lstStyle/>
        <a:p>
          <a:r>
            <a:rPr lang="en-US" altLang="zh-CN" sz="1200" dirty="0">
              <a:solidFill>
                <a:schemeClr val="tx1"/>
              </a:solidFill>
              <a:latin typeface="Microsoft YaHei" charset="-122"/>
              <a:ea typeface="Microsoft YaHei" charset="-122"/>
              <a:cs typeface="Microsoft YaHei" charset="-122"/>
            </a:rPr>
            <a:t>3.</a:t>
          </a:r>
          <a:r>
            <a:rPr lang="zh-CN" altLang="en-US" sz="1200" dirty="0">
              <a:solidFill>
                <a:schemeClr val="tx1"/>
              </a:solidFill>
              <a:latin typeface="Microsoft YaHei" charset="-122"/>
              <a:ea typeface="Microsoft YaHei" charset="-122"/>
              <a:cs typeface="Microsoft YaHei" charset="-122"/>
            </a:rPr>
            <a:t>资本的流通过程和</a:t>
          </a:r>
        </a:p>
        <a:p>
          <a:r>
            <a:rPr lang="zh-CN" altLang="en-US" sz="1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1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dgm:t>
        <a:bodyPr/>
        <a:lstStyle/>
        <a:p>
          <a:r>
            <a:rPr lang="zh-CN" altLang="en-US" sz="1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9EB534C-CDDD-A345-B9CE-FCCBA01809BF}">
      <dgm:prSet custT="1"/>
      <dgm:spPr/>
      <dgm:t>
        <a:bodyPr/>
        <a:lstStyle/>
        <a:p>
          <a:r>
            <a:rPr lang="zh-CN" altLang="en-US" sz="1200" dirty="0">
              <a:latin typeface="Microsoft YaHei" charset="-122"/>
              <a:ea typeface="Microsoft YaHei" charset="-122"/>
              <a:cs typeface="Microsoft YaHei" charset="-122"/>
            </a:rPr>
            <a:t>单个资本</a:t>
          </a:r>
        </a:p>
      </dgm:t>
    </dgm:pt>
    <dgm:pt modelId="{C62B1FCB-1A60-D947-80AB-AB9FF5EFDAC1}" type="parTrans" cxnId="{EC207B03-A0C3-0D45-91AA-28268D12E63A}">
      <dgm:prSet/>
      <dgm:spPr/>
      <dgm:t>
        <a:bodyPr/>
        <a:lstStyle/>
        <a:p>
          <a:endParaRPr lang="zh-CN" altLang="en-US"/>
        </a:p>
      </dgm:t>
    </dgm:pt>
    <dgm:pt modelId="{29C62E65-4D2B-7743-BBC4-1A8F578D489D}" type="sibTrans" cxnId="{EC207B03-A0C3-0D45-91AA-28268D12E63A}">
      <dgm:prSet/>
      <dgm:spPr/>
      <dgm:t>
        <a:bodyPr/>
        <a:lstStyle/>
        <a:p>
          <a:endParaRPr lang="zh-CN" altLang="en-US"/>
        </a:p>
      </dgm:t>
    </dgm:pt>
    <dgm:pt modelId="{7BD9412B-379C-CC49-BF41-22772114C098}">
      <dgm:prSet custT="1"/>
      <dgm:spPr/>
      <dgm:t>
        <a:bodyPr/>
        <a:lstStyle/>
        <a:p>
          <a:r>
            <a:rPr lang="zh-CN" altLang="en-US" sz="1200" dirty="0">
              <a:latin typeface="Microsoft YaHei" charset="-122"/>
              <a:ea typeface="Microsoft YaHei" charset="-122"/>
              <a:cs typeface="Microsoft YaHei" charset="-122"/>
            </a:rPr>
            <a:t>社会资本</a:t>
          </a:r>
        </a:p>
      </dgm:t>
    </dgm:pt>
    <dgm:pt modelId="{DEB55DAF-1E56-3A40-95A3-97B68B9AB0ED}" type="parTrans" cxnId="{D2C1987E-410F-DA4B-B382-D23E8EB1F2DC}">
      <dgm:prSet/>
      <dgm:spPr/>
      <dgm:t>
        <a:bodyPr/>
        <a:lstStyle/>
        <a:p>
          <a:endParaRPr lang="zh-CN" altLang="en-US"/>
        </a:p>
      </dgm:t>
    </dgm:pt>
    <dgm:pt modelId="{936FB75B-F9E4-5C41-ADF6-0345650F5448}" type="sibTrans" cxnId="{D2C1987E-410F-DA4B-B382-D23E8EB1F2DC}">
      <dgm:prSet/>
      <dgm:spPr/>
      <dgm:t>
        <a:bodyPr/>
        <a:lstStyle/>
        <a:p>
          <a:endParaRPr lang="zh-CN" altLang="en-US"/>
        </a:p>
      </dgm:t>
    </dgm:pt>
    <dgm:pt modelId="{9E9D879F-05D5-C84F-8924-FE8D3D79EFE5}">
      <dgm:prSet custT="1"/>
      <dgm:spPr>
        <a:solidFill>
          <a:srgbClr val="C00000"/>
        </a:solidFill>
      </dgm:spPr>
      <dgm:t>
        <a:bodyPr/>
        <a:lstStyle/>
        <a:p>
          <a:r>
            <a:rPr lang="zh-CN" altLang="en-US" sz="1200" dirty="0">
              <a:latin typeface="Microsoft YaHei" charset="-122"/>
              <a:ea typeface="Microsoft YaHei" charset="-122"/>
              <a:cs typeface="Microsoft YaHei" charset="-122"/>
            </a:rPr>
            <a:t>经济危机</a:t>
          </a:r>
        </a:p>
      </dgm:t>
    </dgm:pt>
    <dgm:pt modelId="{9F169B2F-01AB-DF43-82C3-A68A44EC618B}" type="parTrans" cxnId="{AE3175CF-82CD-7646-AAD3-103C066FCDC1}">
      <dgm:prSet/>
      <dgm:spPr/>
      <dgm:t>
        <a:bodyPr/>
        <a:lstStyle/>
        <a:p>
          <a:endParaRPr lang="zh-CN" altLang="en-US"/>
        </a:p>
      </dgm:t>
    </dgm:pt>
    <dgm:pt modelId="{A53B4383-8069-4C41-9E80-41C2023D54E9}" type="sibTrans" cxnId="{AE3175CF-82CD-7646-AAD3-103C066FCDC1}">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79562">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A7818B8A-B901-C64F-B2A8-ED40BB5C0732}" type="pres">
      <dgm:prSet presAssocID="{C62B1FCB-1A60-D947-80AB-AB9FF5EFDAC1}" presName="Name64" presStyleLbl="parChTrans1D3" presStyleIdx="0" presStyleCnt="3"/>
      <dgm:spPr/>
    </dgm:pt>
    <dgm:pt modelId="{F69161FE-11A2-434E-A780-ADBC2ECA48E9}" type="pres">
      <dgm:prSet presAssocID="{09EB534C-CDDD-A345-B9CE-FCCBA01809BF}" presName="hierRoot2" presStyleCnt="0">
        <dgm:presLayoutVars>
          <dgm:hierBranch val="init"/>
        </dgm:presLayoutVars>
      </dgm:prSet>
      <dgm:spPr/>
    </dgm:pt>
    <dgm:pt modelId="{9D08CCAD-4C7C-4147-A84C-354F3AB9DE0C}" type="pres">
      <dgm:prSet presAssocID="{09EB534C-CDDD-A345-B9CE-FCCBA01809BF}" presName="rootComposite" presStyleCnt="0"/>
      <dgm:spPr/>
    </dgm:pt>
    <dgm:pt modelId="{A225024C-5EC4-794F-8303-6B805AB003F6}" type="pres">
      <dgm:prSet presAssocID="{09EB534C-CDDD-A345-B9CE-FCCBA01809BF}" presName="rootText" presStyleLbl="node3" presStyleIdx="0" presStyleCnt="3">
        <dgm:presLayoutVars>
          <dgm:chPref val="3"/>
        </dgm:presLayoutVars>
      </dgm:prSet>
      <dgm:spPr/>
    </dgm:pt>
    <dgm:pt modelId="{AAEFFB82-4211-2341-ADDA-AD24A8816483}" type="pres">
      <dgm:prSet presAssocID="{09EB534C-CDDD-A345-B9CE-FCCBA01809BF}" presName="rootConnector" presStyleLbl="node3" presStyleIdx="0" presStyleCnt="3"/>
      <dgm:spPr/>
    </dgm:pt>
    <dgm:pt modelId="{2737F26F-0300-7B4F-AEDF-842C012EA993}" type="pres">
      <dgm:prSet presAssocID="{09EB534C-CDDD-A345-B9CE-FCCBA01809BF}" presName="hierChild4" presStyleCnt="0"/>
      <dgm:spPr/>
    </dgm:pt>
    <dgm:pt modelId="{5B7C206F-1898-694E-8F5B-A50B19924462}" type="pres">
      <dgm:prSet presAssocID="{09EB534C-CDDD-A345-B9CE-FCCBA01809BF}" presName="hierChild5" presStyleCnt="0"/>
      <dgm:spPr/>
    </dgm:pt>
    <dgm:pt modelId="{DF878C0A-814F-CD46-93BA-71DBF43FB969}" type="pres">
      <dgm:prSet presAssocID="{DEB55DAF-1E56-3A40-95A3-97B68B9AB0ED}" presName="Name64" presStyleLbl="parChTrans1D3" presStyleIdx="1" presStyleCnt="3"/>
      <dgm:spPr/>
    </dgm:pt>
    <dgm:pt modelId="{7081F518-078B-EF4B-A3D3-B994F4A10779}" type="pres">
      <dgm:prSet presAssocID="{7BD9412B-379C-CC49-BF41-22772114C098}" presName="hierRoot2" presStyleCnt="0">
        <dgm:presLayoutVars>
          <dgm:hierBranch val="init"/>
        </dgm:presLayoutVars>
      </dgm:prSet>
      <dgm:spPr/>
    </dgm:pt>
    <dgm:pt modelId="{4E55D958-2535-EC4F-8982-E5D4B44D85D9}" type="pres">
      <dgm:prSet presAssocID="{7BD9412B-379C-CC49-BF41-22772114C098}" presName="rootComposite" presStyleCnt="0"/>
      <dgm:spPr/>
    </dgm:pt>
    <dgm:pt modelId="{4C9B26A5-1E8E-F044-A21F-37AE2B31E0EC}" type="pres">
      <dgm:prSet presAssocID="{7BD9412B-379C-CC49-BF41-22772114C098}" presName="rootText" presStyleLbl="node3" presStyleIdx="1" presStyleCnt="3">
        <dgm:presLayoutVars>
          <dgm:chPref val="3"/>
        </dgm:presLayoutVars>
      </dgm:prSet>
      <dgm:spPr/>
    </dgm:pt>
    <dgm:pt modelId="{54A6A2D1-B7A5-2C4C-B2B3-552E147089FF}" type="pres">
      <dgm:prSet presAssocID="{7BD9412B-379C-CC49-BF41-22772114C098}" presName="rootConnector" presStyleLbl="node3" presStyleIdx="1" presStyleCnt="3"/>
      <dgm:spPr/>
    </dgm:pt>
    <dgm:pt modelId="{E5010796-8C10-D546-BADC-03778FE39382}" type="pres">
      <dgm:prSet presAssocID="{7BD9412B-379C-CC49-BF41-22772114C098}" presName="hierChild4" presStyleCnt="0"/>
      <dgm:spPr/>
    </dgm:pt>
    <dgm:pt modelId="{CF215FCC-1DE7-DE40-A089-128204206682}" type="pres">
      <dgm:prSet presAssocID="{7BD9412B-379C-CC49-BF41-22772114C098}" presName="hierChild5" presStyleCnt="0"/>
      <dgm:spPr/>
    </dgm:pt>
    <dgm:pt modelId="{28053315-32A6-FB42-955B-DF837BF2E3D5}" type="pres">
      <dgm:prSet presAssocID="{9F169B2F-01AB-DF43-82C3-A68A44EC618B}" presName="Name64" presStyleLbl="parChTrans1D3" presStyleIdx="2" presStyleCnt="3"/>
      <dgm:spPr/>
    </dgm:pt>
    <dgm:pt modelId="{E722C547-BE7B-404F-9A10-06DA3D662701}" type="pres">
      <dgm:prSet presAssocID="{9E9D879F-05D5-C84F-8924-FE8D3D79EFE5}" presName="hierRoot2" presStyleCnt="0">
        <dgm:presLayoutVars>
          <dgm:hierBranch val="init"/>
        </dgm:presLayoutVars>
      </dgm:prSet>
      <dgm:spPr/>
    </dgm:pt>
    <dgm:pt modelId="{EBF775EB-D3C2-8D48-9378-F226903AF144}" type="pres">
      <dgm:prSet presAssocID="{9E9D879F-05D5-C84F-8924-FE8D3D79EFE5}" presName="rootComposite" presStyleCnt="0"/>
      <dgm:spPr/>
    </dgm:pt>
    <dgm:pt modelId="{971534A6-5310-C144-BE86-2A22A28D3E37}" type="pres">
      <dgm:prSet presAssocID="{9E9D879F-05D5-C84F-8924-FE8D3D79EFE5}" presName="rootText" presStyleLbl="node3" presStyleIdx="2" presStyleCnt="3">
        <dgm:presLayoutVars>
          <dgm:chPref val="3"/>
        </dgm:presLayoutVars>
      </dgm:prSet>
      <dgm:spPr/>
    </dgm:pt>
    <dgm:pt modelId="{04F21176-313C-7145-B48C-9F2AF223D9E5}" type="pres">
      <dgm:prSet presAssocID="{9E9D879F-05D5-C84F-8924-FE8D3D79EFE5}" presName="rootConnector" presStyleLbl="node3" presStyleIdx="2" presStyleCnt="3"/>
      <dgm:spPr/>
    </dgm:pt>
    <dgm:pt modelId="{119CB0F4-9F6D-6B46-856B-E2CF7D7E757E}" type="pres">
      <dgm:prSet presAssocID="{9E9D879F-05D5-C84F-8924-FE8D3D79EFE5}" presName="hierChild4" presStyleCnt="0"/>
      <dgm:spPr/>
    </dgm:pt>
    <dgm:pt modelId="{79FA59A7-A7E3-D648-98CE-62D28D7064DD}" type="pres">
      <dgm:prSet presAssocID="{9E9D879F-05D5-C84F-8924-FE8D3D79EFE5}"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FAF62C02-1663-994D-AE70-9017914BBB30}" type="presOf" srcId="{9E9D879F-05D5-C84F-8924-FE8D3D79EFE5}" destId="{04F21176-313C-7145-B48C-9F2AF223D9E5}" srcOrd="1" destOrd="0" presId="urn:microsoft.com/office/officeart/2009/3/layout/HorizontalOrganizationChart"/>
    <dgm:cxn modelId="{EC207B03-A0C3-0D45-91AA-28268D12E63A}" srcId="{15550365-6A2A-924F-A70A-8DD2701AB197}" destId="{09EB534C-CDDD-A345-B9CE-FCCBA01809BF}" srcOrd="0" destOrd="0" parTransId="{C62B1FCB-1A60-D947-80AB-AB9FF5EFDAC1}" sibTransId="{29C62E65-4D2B-7743-BBC4-1A8F578D489D}"/>
    <dgm:cxn modelId="{DD8CD408-C06B-864B-A967-CF2256C0C6B0}" type="presOf" srcId="{DEB55DAF-1E56-3A40-95A3-97B68B9AB0ED}" destId="{DF878C0A-814F-CD46-93BA-71DBF43FB969}" srcOrd="0" destOrd="0" presId="urn:microsoft.com/office/officeart/2009/3/layout/HorizontalOrganizationChart"/>
    <dgm:cxn modelId="{C5B3E80C-424E-0A42-9754-7E7E42B29B35}" type="presOf" srcId="{7CDBC350-7FE4-FB43-90C2-9D8041EF22AC}" destId="{E649D310-A9E2-694C-9768-1A427E4CFA54}" srcOrd="0" destOrd="0" presId="urn:microsoft.com/office/officeart/2009/3/layout/HorizontalOrganizationChart"/>
    <dgm:cxn modelId="{1B60AA12-971E-9345-A184-A0768D4B8222}" type="presOf" srcId="{9E9D879F-05D5-C84F-8924-FE8D3D79EFE5}" destId="{971534A6-5310-C144-BE86-2A22A28D3E37}" srcOrd="0" destOrd="0" presId="urn:microsoft.com/office/officeart/2009/3/layout/HorizontalOrganizationChart"/>
    <dgm:cxn modelId="{0AA05523-0FD3-E947-ACA8-61335AD62A8D}" type="presOf" srcId="{09EB534C-CDDD-A345-B9CE-FCCBA01809BF}" destId="{AAEFFB82-4211-2341-ADDA-AD24A8816483}" srcOrd="1" destOrd="0" presId="urn:microsoft.com/office/officeart/2009/3/layout/HorizontalOrganizationChart"/>
    <dgm:cxn modelId="{055E8054-E630-0841-9836-211B69FE873E}" type="presOf" srcId="{C62B1FCB-1A60-D947-80AB-AB9FF5EFDAC1}" destId="{A7818B8A-B901-C64F-B2A8-ED40BB5C0732}" srcOrd="0" destOrd="0" presId="urn:microsoft.com/office/officeart/2009/3/layout/HorizontalOrganizationChart"/>
    <dgm:cxn modelId="{08F2285E-29C4-5041-A4FA-8F6B134B3E76}" type="presOf" srcId="{7BD9412B-379C-CC49-BF41-22772114C098}" destId="{4C9B26A5-1E8E-F044-A21F-37AE2B31E0EC}" srcOrd="0"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F8530E65-D6DC-124E-8B5C-E516C1C34AD8}" type="presOf" srcId="{BF730569-401B-B943-909D-C216B49DE6BC}" destId="{7CB01AE5-DD92-4344-8F77-75DB56CFCB99}" srcOrd="0" destOrd="0" presId="urn:microsoft.com/office/officeart/2009/3/layout/HorizontalOrganizationChart"/>
    <dgm:cxn modelId="{5578D77A-0B57-1840-908D-870D1B2D0180}" type="presOf" srcId="{F9BBBBF7-C76C-8A47-B5DC-32D72D42F33F}" destId="{247CFD50-C8B0-7844-9E85-1B91E0A377E6}" srcOrd="1" destOrd="0" presId="urn:microsoft.com/office/officeart/2009/3/layout/HorizontalOrganizationChart"/>
    <dgm:cxn modelId="{4335FA7D-7197-0F47-9CFC-A3B0F7BA626E}" type="presOf" srcId="{15550365-6A2A-924F-A70A-8DD2701AB197}" destId="{85CF5292-3C5E-E04E-BA61-5DFB476F2430}" srcOrd="0" destOrd="0" presId="urn:microsoft.com/office/officeart/2009/3/layout/HorizontalOrganizationChart"/>
    <dgm:cxn modelId="{AA44FC7D-2017-C349-9137-3341EEEEF6B8}" type="presOf" srcId="{09EB534C-CDDD-A345-B9CE-FCCBA01809BF}" destId="{A225024C-5EC4-794F-8303-6B805AB003F6}" srcOrd="0" destOrd="0" presId="urn:microsoft.com/office/officeart/2009/3/layout/HorizontalOrganizationChart"/>
    <dgm:cxn modelId="{D2C1987E-410F-DA4B-B382-D23E8EB1F2DC}" srcId="{15550365-6A2A-924F-A70A-8DD2701AB197}" destId="{7BD9412B-379C-CC49-BF41-22772114C098}" srcOrd="1" destOrd="0" parTransId="{DEB55DAF-1E56-3A40-95A3-97B68B9AB0ED}" sibTransId="{936FB75B-F9E4-5C41-ADF6-0345650F5448}"/>
    <dgm:cxn modelId="{D27DBF82-DAA1-0448-88E1-DEA580E8969F}" type="presOf" srcId="{41187E0F-0725-7443-8D80-8B1792F4D67F}" destId="{409921D5-4E61-5549-A81C-011F35D87E11}" srcOrd="1" destOrd="0" presId="urn:microsoft.com/office/officeart/2009/3/layout/HorizontalOrganizationChart"/>
    <dgm:cxn modelId="{4EE11BA8-FF2B-C843-B26A-32D56D891B90}" type="presOf" srcId="{9F169B2F-01AB-DF43-82C3-A68A44EC618B}" destId="{28053315-32A6-FB42-955B-DF837BF2E3D5}" srcOrd="0" destOrd="0" presId="urn:microsoft.com/office/officeart/2009/3/layout/HorizontalOrganizationChart"/>
    <dgm:cxn modelId="{5DD3ADB3-CD49-D64A-B83A-BB03A2D8FA44}" type="presOf" srcId="{15550365-6A2A-924F-A70A-8DD2701AB197}" destId="{68DBDFB5-ECF5-D241-8A1E-F8D7934188DF}" srcOrd="1" destOrd="0" presId="urn:microsoft.com/office/officeart/2009/3/layout/HorizontalOrganizationChart"/>
    <dgm:cxn modelId="{1622B1B4-2812-6741-9D21-B032E547920F}" type="presOf" srcId="{F9BBBBF7-C76C-8A47-B5DC-32D72D42F33F}" destId="{7A152278-B98E-4445-839D-43497D0515F9}" srcOrd="0" destOrd="0" presId="urn:microsoft.com/office/officeart/2009/3/layout/HorizontalOrganizationChart"/>
    <dgm:cxn modelId="{03A4B2C1-5B77-4D42-A581-3D9382B07560}" type="presOf" srcId="{7BD9412B-379C-CC49-BF41-22772114C098}" destId="{54A6A2D1-B7A5-2C4C-B2B3-552E147089FF}" srcOrd="1" destOrd="0" presId="urn:microsoft.com/office/officeart/2009/3/layout/HorizontalOrganizationChart"/>
    <dgm:cxn modelId="{98A77ACD-A227-3445-9B71-56BD9E9F50DD}" type="presOf" srcId="{41187E0F-0725-7443-8D80-8B1792F4D67F}" destId="{CEF70C8A-AEE8-B940-9B8F-68EDF8CB8886}" srcOrd="0" destOrd="0" presId="urn:microsoft.com/office/officeart/2009/3/layout/HorizontalOrganizationChart"/>
    <dgm:cxn modelId="{AE3175CF-82CD-7646-AAD3-103C066FCDC1}" srcId="{15550365-6A2A-924F-A70A-8DD2701AB197}" destId="{9E9D879F-05D5-C84F-8924-FE8D3D79EFE5}" srcOrd="2" destOrd="0" parTransId="{9F169B2F-01AB-DF43-82C3-A68A44EC618B}" sibTransId="{A53B4383-8069-4C41-9E80-41C2023D54E9}"/>
    <dgm:cxn modelId="{0BC3D7EC-856E-7F41-A0AD-D0D362FEB36C}" srcId="{BF730569-401B-B943-909D-C216B49DE6BC}" destId="{F9BBBBF7-C76C-8A47-B5DC-32D72D42F33F}" srcOrd="0" destOrd="0" parTransId="{740BED71-150C-0F4C-B70C-3A1D7BDC8588}" sibTransId="{C3991321-D4AC-174C-BB65-5C757B14BB40}"/>
    <dgm:cxn modelId="{20CF64F6-A2D0-F44F-8FAA-6DC3BDB3D83D}" type="presOf" srcId="{BA1493E6-9F29-7740-B423-F23382DA0882}" destId="{758274EA-8762-F844-8376-ED460773996A}" srcOrd="0" destOrd="0" presId="urn:microsoft.com/office/officeart/2009/3/layout/HorizontalOrganizationChart"/>
    <dgm:cxn modelId="{266E7329-C60D-5B42-8FFD-45BFD69DFAE9}" type="presParOf" srcId="{7CB01AE5-DD92-4344-8F77-75DB56CFCB99}" destId="{8DBF306A-8862-6D4F-94E8-15CA9ECF041D}" srcOrd="0" destOrd="0" presId="urn:microsoft.com/office/officeart/2009/3/layout/HorizontalOrganizationChart"/>
    <dgm:cxn modelId="{4CED2E08-E1C7-9D49-8697-4429CED7FA9C}" type="presParOf" srcId="{8DBF306A-8862-6D4F-94E8-15CA9ECF041D}" destId="{3F17A522-F267-0747-AEC9-1271264BB841}" srcOrd="0" destOrd="0" presId="urn:microsoft.com/office/officeart/2009/3/layout/HorizontalOrganizationChart"/>
    <dgm:cxn modelId="{5046C0BB-25C4-A24E-B341-276666D53C3F}" type="presParOf" srcId="{3F17A522-F267-0747-AEC9-1271264BB841}" destId="{7A152278-B98E-4445-839D-43497D0515F9}" srcOrd="0" destOrd="0" presId="urn:microsoft.com/office/officeart/2009/3/layout/HorizontalOrganizationChart"/>
    <dgm:cxn modelId="{19334AAD-EEAF-834E-8CA9-D55021A7A348}" type="presParOf" srcId="{3F17A522-F267-0747-AEC9-1271264BB841}" destId="{247CFD50-C8B0-7844-9E85-1B91E0A377E6}" srcOrd="1" destOrd="0" presId="urn:microsoft.com/office/officeart/2009/3/layout/HorizontalOrganizationChart"/>
    <dgm:cxn modelId="{18AFFBC9-2FD6-384C-9277-DFFEEAA6B0CB}" type="presParOf" srcId="{8DBF306A-8862-6D4F-94E8-15CA9ECF041D}" destId="{25772527-AAC0-5F4D-9AED-44964AEF89D7}" srcOrd="1" destOrd="0" presId="urn:microsoft.com/office/officeart/2009/3/layout/HorizontalOrganizationChart"/>
    <dgm:cxn modelId="{0E75BE84-89DF-0C4A-80F5-6F17FF8C4DE4}" type="presParOf" srcId="{25772527-AAC0-5F4D-9AED-44964AEF89D7}" destId="{758274EA-8762-F844-8376-ED460773996A}" srcOrd="0" destOrd="0" presId="urn:microsoft.com/office/officeart/2009/3/layout/HorizontalOrganizationChart"/>
    <dgm:cxn modelId="{68903FA2-1347-334A-BB54-B106AD74BAB2}" type="presParOf" srcId="{25772527-AAC0-5F4D-9AED-44964AEF89D7}" destId="{92F29588-739F-6F4D-BD47-94061D0D327D}" srcOrd="1" destOrd="0" presId="urn:microsoft.com/office/officeart/2009/3/layout/HorizontalOrganizationChart"/>
    <dgm:cxn modelId="{A209DF3D-E342-734A-AD74-3CE7EED2A69D}" type="presParOf" srcId="{92F29588-739F-6F4D-BD47-94061D0D327D}" destId="{B0B6DF49-E4D6-5E4F-A581-B52846DDBD1B}" srcOrd="0" destOrd="0" presId="urn:microsoft.com/office/officeart/2009/3/layout/HorizontalOrganizationChart"/>
    <dgm:cxn modelId="{C4022868-E148-2142-99B1-7F6D66B9B245}" type="presParOf" srcId="{B0B6DF49-E4D6-5E4F-A581-B52846DDBD1B}" destId="{85CF5292-3C5E-E04E-BA61-5DFB476F2430}" srcOrd="0" destOrd="0" presId="urn:microsoft.com/office/officeart/2009/3/layout/HorizontalOrganizationChart"/>
    <dgm:cxn modelId="{72ACACC2-F6CD-C947-8A07-345FC0B26FC9}" type="presParOf" srcId="{B0B6DF49-E4D6-5E4F-A581-B52846DDBD1B}" destId="{68DBDFB5-ECF5-D241-8A1E-F8D7934188DF}" srcOrd="1" destOrd="0" presId="urn:microsoft.com/office/officeart/2009/3/layout/HorizontalOrganizationChart"/>
    <dgm:cxn modelId="{38E933B2-2C01-814B-B93D-A1CD5F3D4CCB}" type="presParOf" srcId="{92F29588-739F-6F4D-BD47-94061D0D327D}" destId="{CC5457AF-D16F-1E45-9345-898D553ACFC5}" srcOrd="1" destOrd="0" presId="urn:microsoft.com/office/officeart/2009/3/layout/HorizontalOrganizationChart"/>
    <dgm:cxn modelId="{FBFA7302-2B14-CB46-8A43-6845006140F4}" type="presParOf" srcId="{CC5457AF-D16F-1E45-9345-898D553ACFC5}" destId="{A7818B8A-B901-C64F-B2A8-ED40BB5C0732}" srcOrd="0" destOrd="0" presId="urn:microsoft.com/office/officeart/2009/3/layout/HorizontalOrganizationChart"/>
    <dgm:cxn modelId="{D82F3177-34BD-FC40-A400-1A6DFA491B34}" type="presParOf" srcId="{CC5457AF-D16F-1E45-9345-898D553ACFC5}" destId="{F69161FE-11A2-434E-A780-ADBC2ECA48E9}" srcOrd="1" destOrd="0" presId="urn:microsoft.com/office/officeart/2009/3/layout/HorizontalOrganizationChart"/>
    <dgm:cxn modelId="{DFD0F605-883B-1641-B13A-CF595073D0F4}" type="presParOf" srcId="{F69161FE-11A2-434E-A780-ADBC2ECA48E9}" destId="{9D08CCAD-4C7C-4147-A84C-354F3AB9DE0C}" srcOrd="0" destOrd="0" presId="urn:microsoft.com/office/officeart/2009/3/layout/HorizontalOrganizationChart"/>
    <dgm:cxn modelId="{3066136B-3966-8648-98D7-F240647C6198}" type="presParOf" srcId="{9D08CCAD-4C7C-4147-A84C-354F3AB9DE0C}" destId="{A225024C-5EC4-794F-8303-6B805AB003F6}" srcOrd="0" destOrd="0" presId="urn:microsoft.com/office/officeart/2009/3/layout/HorizontalOrganizationChart"/>
    <dgm:cxn modelId="{ACBF2294-8DC4-4F4A-BE54-DB04CE8544E3}" type="presParOf" srcId="{9D08CCAD-4C7C-4147-A84C-354F3AB9DE0C}" destId="{AAEFFB82-4211-2341-ADDA-AD24A8816483}" srcOrd="1" destOrd="0" presId="urn:microsoft.com/office/officeart/2009/3/layout/HorizontalOrganizationChart"/>
    <dgm:cxn modelId="{70D0E72D-161B-054B-9F53-0469A4792C4D}" type="presParOf" srcId="{F69161FE-11A2-434E-A780-ADBC2ECA48E9}" destId="{2737F26F-0300-7B4F-AEDF-842C012EA993}" srcOrd="1" destOrd="0" presId="urn:microsoft.com/office/officeart/2009/3/layout/HorizontalOrganizationChart"/>
    <dgm:cxn modelId="{42A0F8C9-51C1-C04D-9E88-DD881CB32948}" type="presParOf" srcId="{F69161FE-11A2-434E-A780-ADBC2ECA48E9}" destId="{5B7C206F-1898-694E-8F5B-A50B19924462}" srcOrd="2" destOrd="0" presId="urn:microsoft.com/office/officeart/2009/3/layout/HorizontalOrganizationChart"/>
    <dgm:cxn modelId="{49864526-8F29-1648-852D-EC8841179ABA}" type="presParOf" srcId="{CC5457AF-D16F-1E45-9345-898D553ACFC5}" destId="{DF878C0A-814F-CD46-93BA-71DBF43FB969}" srcOrd="2" destOrd="0" presId="urn:microsoft.com/office/officeart/2009/3/layout/HorizontalOrganizationChart"/>
    <dgm:cxn modelId="{A34F65D1-EB03-0E49-B53A-A5D33B7B0D44}" type="presParOf" srcId="{CC5457AF-D16F-1E45-9345-898D553ACFC5}" destId="{7081F518-078B-EF4B-A3D3-B994F4A10779}" srcOrd="3" destOrd="0" presId="urn:microsoft.com/office/officeart/2009/3/layout/HorizontalOrganizationChart"/>
    <dgm:cxn modelId="{03A69628-AF35-3142-A0C5-115764321BE0}" type="presParOf" srcId="{7081F518-078B-EF4B-A3D3-B994F4A10779}" destId="{4E55D958-2535-EC4F-8982-E5D4B44D85D9}" srcOrd="0" destOrd="0" presId="urn:microsoft.com/office/officeart/2009/3/layout/HorizontalOrganizationChart"/>
    <dgm:cxn modelId="{E9F465C0-9820-404A-95AD-837243E7EA34}" type="presParOf" srcId="{4E55D958-2535-EC4F-8982-E5D4B44D85D9}" destId="{4C9B26A5-1E8E-F044-A21F-37AE2B31E0EC}" srcOrd="0" destOrd="0" presId="urn:microsoft.com/office/officeart/2009/3/layout/HorizontalOrganizationChart"/>
    <dgm:cxn modelId="{46A3AE8F-CF49-624E-8717-1BD6A55333BA}" type="presParOf" srcId="{4E55D958-2535-EC4F-8982-E5D4B44D85D9}" destId="{54A6A2D1-B7A5-2C4C-B2B3-552E147089FF}" srcOrd="1" destOrd="0" presId="urn:microsoft.com/office/officeart/2009/3/layout/HorizontalOrganizationChart"/>
    <dgm:cxn modelId="{B3987956-5138-3F42-AC43-94037C0882F5}" type="presParOf" srcId="{7081F518-078B-EF4B-A3D3-B994F4A10779}" destId="{E5010796-8C10-D546-BADC-03778FE39382}" srcOrd="1" destOrd="0" presId="urn:microsoft.com/office/officeart/2009/3/layout/HorizontalOrganizationChart"/>
    <dgm:cxn modelId="{0DD68998-3B89-EE4A-9094-E30406FB9941}" type="presParOf" srcId="{7081F518-078B-EF4B-A3D3-B994F4A10779}" destId="{CF215FCC-1DE7-DE40-A089-128204206682}" srcOrd="2" destOrd="0" presId="urn:microsoft.com/office/officeart/2009/3/layout/HorizontalOrganizationChart"/>
    <dgm:cxn modelId="{CF389D4D-A322-0347-B5AF-BB194DC6CF05}" type="presParOf" srcId="{CC5457AF-D16F-1E45-9345-898D553ACFC5}" destId="{28053315-32A6-FB42-955B-DF837BF2E3D5}" srcOrd="4" destOrd="0" presId="urn:microsoft.com/office/officeart/2009/3/layout/HorizontalOrganizationChart"/>
    <dgm:cxn modelId="{E7528FCB-DBF4-3745-A137-1E12AB9D5278}" type="presParOf" srcId="{CC5457AF-D16F-1E45-9345-898D553ACFC5}" destId="{E722C547-BE7B-404F-9A10-06DA3D662701}" srcOrd="5" destOrd="0" presId="urn:microsoft.com/office/officeart/2009/3/layout/HorizontalOrganizationChart"/>
    <dgm:cxn modelId="{B15DCBC0-BB11-3C4A-AAA0-C7BD2711EECB}" type="presParOf" srcId="{E722C547-BE7B-404F-9A10-06DA3D662701}" destId="{EBF775EB-D3C2-8D48-9378-F226903AF144}" srcOrd="0" destOrd="0" presId="urn:microsoft.com/office/officeart/2009/3/layout/HorizontalOrganizationChart"/>
    <dgm:cxn modelId="{40FB909F-A559-D944-823D-532A40399B96}" type="presParOf" srcId="{EBF775EB-D3C2-8D48-9378-F226903AF144}" destId="{971534A6-5310-C144-BE86-2A22A28D3E37}" srcOrd="0" destOrd="0" presId="urn:microsoft.com/office/officeart/2009/3/layout/HorizontalOrganizationChart"/>
    <dgm:cxn modelId="{ADBCF29F-9DD8-A342-B1C5-7DEC7CDCF59D}" type="presParOf" srcId="{EBF775EB-D3C2-8D48-9378-F226903AF144}" destId="{04F21176-313C-7145-B48C-9F2AF223D9E5}" srcOrd="1" destOrd="0" presId="urn:microsoft.com/office/officeart/2009/3/layout/HorizontalOrganizationChart"/>
    <dgm:cxn modelId="{CB1DD78F-9803-7F47-8B5D-C8DE973D6AB4}" type="presParOf" srcId="{E722C547-BE7B-404F-9A10-06DA3D662701}" destId="{119CB0F4-9F6D-6B46-856B-E2CF7D7E757E}" srcOrd="1" destOrd="0" presId="urn:microsoft.com/office/officeart/2009/3/layout/HorizontalOrganizationChart"/>
    <dgm:cxn modelId="{5E642833-1B58-BE48-9DBD-37AEC25A0777}" type="presParOf" srcId="{E722C547-BE7B-404F-9A10-06DA3D662701}" destId="{79FA59A7-A7E3-D648-98CE-62D28D7064DD}" srcOrd="2" destOrd="0" presId="urn:microsoft.com/office/officeart/2009/3/layout/HorizontalOrganizationChart"/>
    <dgm:cxn modelId="{CC8A1F25-21A7-CE41-970F-4EA97D6878B5}" type="presParOf" srcId="{92F29588-739F-6F4D-BD47-94061D0D327D}" destId="{72CE260D-6AFA-4B48-A2AD-0A106E63288C}" srcOrd="2" destOrd="0" presId="urn:microsoft.com/office/officeart/2009/3/layout/HorizontalOrganizationChart"/>
    <dgm:cxn modelId="{BAE92A4C-5894-FF4F-AD66-BBF3903AA938}" type="presParOf" srcId="{25772527-AAC0-5F4D-9AED-44964AEF89D7}" destId="{E649D310-A9E2-694C-9768-1A427E4CFA54}" srcOrd="2" destOrd="0" presId="urn:microsoft.com/office/officeart/2009/3/layout/HorizontalOrganizationChart"/>
    <dgm:cxn modelId="{96584B7A-B02F-D043-9687-E22BD5E16051}" type="presParOf" srcId="{25772527-AAC0-5F4D-9AED-44964AEF89D7}" destId="{E0234E3D-8593-5941-822F-9ACECE8CEA9B}" srcOrd="3" destOrd="0" presId="urn:microsoft.com/office/officeart/2009/3/layout/HorizontalOrganizationChart"/>
    <dgm:cxn modelId="{7916EAA8-0183-D646-AF5F-A8E90F1047D4}" type="presParOf" srcId="{E0234E3D-8593-5941-822F-9ACECE8CEA9B}" destId="{EFA129F3-E66B-BB44-81A2-5A0B8245B087}" srcOrd="0" destOrd="0" presId="urn:microsoft.com/office/officeart/2009/3/layout/HorizontalOrganizationChart"/>
    <dgm:cxn modelId="{3C9AD248-DE34-EC44-BCEE-B2DD01BF3268}" type="presParOf" srcId="{EFA129F3-E66B-BB44-81A2-5A0B8245B087}" destId="{CEF70C8A-AEE8-B940-9B8F-68EDF8CB8886}" srcOrd="0" destOrd="0" presId="urn:microsoft.com/office/officeart/2009/3/layout/HorizontalOrganizationChart"/>
    <dgm:cxn modelId="{BE9D3E39-A639-9B4F-B002-2420359D1DB2}" type="presParOf" srcId="{EFA129F3-E66B-BB44-81A2-5A0B8245B087}" destId="{409921D5-4E61-5549-A81C-011F35D87E11}" srcOrd="1" destOrd="0" presId="urn:microsoft.com/office/officeart/2009/3/layout/HorizontalOrganizationChart"/>
    <dgm:cxn modelId="{58D52A4E-246B-4C41-8285-30CAEA926BD4}" type="presParOf" srcId="{E0234E3D-8593-5941-822F-9ACECE8CEA9B}" destId="{ADE95BF3-C04E-8642-B882-8F6A34E556E8}" srcOrd="1" destOrd="0" presId="urn:microsoft.com/office/officeart/2009/3/layout/HorizontalOrganizationChart"/>
    <dgm:cxn modelId="{FCFBB21F-04A8-5146-8C4A-12A76E804FE4}" type="presParOf" srcId="{E0234E3D-8593-5941-822F-9ACECE8CEA9B}" destId="{DA9AB18B-91D7-8045-9617-719A00F00262}" srcOrd="2" destOrd="0" presId="urn:microsoft.com/office/officeart/2009/3/layout/HorizontalOrganizationChart"/>
    <dgm:cxn modelId="{FCF36F84-C57C-AD41-82CB-7C3067110BED}"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a:solidFill>
                <a:schemeClr val="tx1"/>
              </a:solidFill>
              <a:latin typeface="Microsoft YaHei" charset="-122"/>
              <a:ea typeface="Microsoft YaHei" charset="-122"/>
              <a:cs typeface="Microsoft YaHei" charset="-122"/>
            </a:rPr>
            <a:t>3.</a:t>
          </a:r>
          <a:r>
            <a:rPr lang="zh-CN" altLang="en-US" sz="3200" dirty="0">
              <a:solidFill>
                <a:schemeClr val="tx1"/>
              </a:solidFill>
              <a:latin typeface="Microsoft YaHei" charset="-122"/>
              <a:ea typeface="Microsoft YaHei" charset="-122"/>
              <a:cs typeface="Microsoft YaHei" charset="-122"/>
            </a:rPr>
            <a:t>资本的流通过程和</a:t>
          </a:r>
        </a:p>
        <a:p>
          <a:r>
            <a:rPr lang="zh-CN" altLang="en-US" sz="3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a:ln>
          <a:solidFill>
            <a:srgbClr val="C00000"/>
          </a:solidFill>
        </a:ln>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a:ln>
          <a:solidFill>
            <a:srgbClr val="C00000"/>
          </a:solidFill>
        </a:ln>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a:t>单个资本</a:t>
          </a:r>
        </a:p>
      </dgm:t>
    </dgm:pt>
    <dgm:pt modelId="{1AE6B5A9-C5DA-624F-AD6D-BE709989E292}" type="parTrans" cxnId="{6897577A-D87A-BD44-BC1B-42354111A727}">
      <dgm:prSet/>
      <dgm:spPr>
        <a:ln>
          <a:solidFill>
            <a:srgbClr val="C00000"/>
          </a:solidFill>
        </a:ln>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a:t>社会资本</a:t>
          </a:r>
        </a:p>
      </dgm:t>
    </dgm:pt>
    <dgm:pt modelId="{6DD64FF1-D337-D64D-A80F-B8020E41A56C}" type="parTrans" cxnId="{B7763372-1946-ED40-9202-7DCCD481063A}">
      <dgm:prSet/>
      <dgm:spPr>
        <a:ln>
          <a:solidFill>
            <a:srgbClr val="C00000"/>
          </a:solidFill>
        </a:ln>
      </dgm:spPr>
      <dgm:t>
        <a:bodyPr/>
        <a:lstStyle/>
        <a:p>
          <a:endParaRPr lang="zh-CN" altLang="en-US"/>
        </a:p>
      </dgm:t>
    </dgm:pt>
    <dgm:pt modelId="{E855BBE2-EF05-524F-BB48-1454486F9BC9}" type="sibTrans" cxnId="{B7763372-1946-ED40-9202-7DCCD481063A}">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dirty="0"/>
            <a:t>经济危机</a:t>
          </a:r>
        </a:p>
      </dgm:t>
    </dgm:pt>
    <dgm:pt modelId="{7F022906-9A1C-F641-B05F-62A185D276CC}" type="parTrans" cxnId="{5E34CECC-1F2E-7F4C-88C2-83AADBC30E97}">
      <dgm:prSet/>
      <dgm:spPr>
        <a:ln>
          <a:solidFill>
            <a:srgbClr val="C00000"/>
          </a:solidFill>
        </a:ln>
      </dgm:spPr>
      <dgm:t>
        <a:bodyPr/>
        <a:lstStyle/>
        <a:p>
          <a:endParaRPr lang="zh-CN" altLang="en-US"/>
        </a:p>
      </dgm:t>
    </dgm:pt>
    <dgm:pt modelId="{2E53A50A-A539-DC4E-A1D9-2B8B06EADCCF}" type="sibTrans" cxnId="{5E34CECC-1F2E-7F4C-88C2-83AADBC30E97}">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pt>
    <dgm:pt modelId="{C7925C98-8FA3-AD49-B735-2780CB9A44C7}" type="pres">
      <dgm:prSet presAssocID="{0D12D789-ABDE-A449-B861-5396849376F3}" presName="rootConnector" presStyleLbl="node3" presStyleIdx="0" presStyleCnt="3"/>
      <dgm:spPr/>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pt>
    <dgm:pt modelId="{E0210CB9-0234-4441-BEC6-389097E781D1}" type="pres">
      <dgm:prSet presAssocID="{359A4AE3-56B6-3E41-B5D2-B8249A806D00}" presName="rootConnector" presStyleLbl="node3" presStyleIdx="1" presStyleCnt="3"/>
      <dgm:spPr/>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pt>
    <dgm:pt modelId="{AAE3D441-114A-824C-82E5-ADE837E8A2F2}" type="pres">
      <dgm:prSet presAssocID="{AFFB9DCE-E362-B544-9596-96DA311AFAD9}" presName="rootConnector" presStyleLbl="node3" presStyleIdx="2" presStyleCnt="3"/>
      <dgm:spPr/>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52A43307-01BF-9144-AF34-59E47CB2A420}" type="presOf" srcId="{BF730569-401B-B943-909D-C216B49DE6BC}" destId="{7CB01AE5-DD92-4344-8F77-75DB56CFCB99}" srcOrd="0" destOrd="0" presId="urn:microsoft.com/office/officeart/2009/3/layout/HorizontalOrganizationChart"/>
    <dgm:cxn modelId="{39808315-001E-9349-AD31-25108024E204}" type="presOf" srcId="{359A4AE3-56B6-3E41-B5D2-B8249A806D00}" destId="{E0210CB9-0234-4441-BEC6-389097E781D1}" srcOrd="1" destOrd="0" presId="urn:microsoft.com/office/officeart/2009/3/layout/HorizontalOrganizationChart"/>
    <dgm:cxn modelId="{83E05421-BFE1-B440-9650-E773C76CE0CB}" type="presOf" srcId="{41187E0F-0725-7443-8D80-8B1792F4D67F}" destId="{409921D5-4E61-5549-A81C-011F35D87E11}" srcOrd="1" destOrd="0" presId="urn:microsoft.com/office/officeart/2009/3/layout/HorizontalOrganizationChart"/>
    <dgm:cxn modelId="{9FECDC2B-F8C9-DC49-A780-0A2890D4621C}" type="presOf" srcId="{7F022906-9A1C-F641-B05F-62A185D276CC}" destId="{3B32A8AF-DC4D-0741-9022-834A3581C848}" srcOrd="0" destOrd="0" presId="urn:microsoft.com/office/officeart/2009/3/layout/HorizontalOrganizationChart"/>
    <dgm:cxn modelId="{4218393B-DF5A-6A40-B541-1393CDF80340}" type="presOf" srcId="{F9BBBBF7-C76C-8A47-B5DC-32D72D42F33F}" destId="{247CFD50-C8B0-7844-9E85-1B91E0A377E6}" srcOrd="1" destOrd="0" presId="urn:microsoft.com/office/officeart/2009/3/layout/HorizontalOrganizationChart"/>
    <dgm:cxn modelId="{FFD4BA4F-00B8-F845-A02D-CBFE3955DE26}" type="presOf" srcId="{15550365-6A2A-924F-A70A-8DD2701AB197}" destId="{85CF5292-3C5E-E04E-BA61-5DFB476F2430}" srcOrd="0" destOrd="0" presId="urn:microsoft.com/office/officeart/2009/3/layout/HorizontalOrganizationChart"/>
    <dgm:cxn modelId="{AF0F9151-1081-6341-8B88-4A20B1DF5D92}" type="presOf" srcId="{0D12D789-ABDE-A449-B861-5396849376F3}" destId="{C7925C98-8FA3-AD49-B735-2780CB9A44C7}" srcOrd="1" destOrd="0" presId="urn:microsoft.com/office/officeart/2009/3/layout/HorizontalOrganizationChart"/>
    <dgm:cxn modelId="{02256F5F-0795-864A-8A45-D3E519173A1C}" type="presOf" srcId="{AFFB9DCE-E362-B544-9596-96DA311AFAD9}" destId="{AAE3D441-114A-824C-82E5-ADE837E8A2F2}" srcOrd="1" destOrd="0" presId="urn:microsoft.com/office/officeart/2009/3/layout/HorizontalOrganizationChart"/>
    <dgm:cxn modelId="{F00F4D61-0CB8-2B4B-8795-C94C62AD99AE}" type="presOf" srcId="{7CDBC350-7FE4-FB43-90C2-9D8041EF22AC}" destId="{E649D310-A9E2-694C-9768-1A427E4CFA54}" srcOrd="0"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42481E6E-AACF-A240-8511-1FBA1033A831}" type="presOf" srcId="{359A4AE3-56B6-3E41-B5D2-B8249A806D00}" destId="{8D51A910-C9C9-DE4F-91F3-F4CF0660A776}" srcOrd="0" destOrd="0" presId="urn:microsoft.com/office/officeart/2009/3/layout/HorizontalOrganizationChart"/>
    <dgm:cxn modelId="{B7763372-1946-ED40-9202-7DCCD481063A}" srcId="{15550365-6A2A-924F-A70A-8DD2701AB197}" destId="{359A4AE3-56B6-3E41-B5D2-B8249A806D00}" srcOrd="1" destOrd="0" parTransId="{6DD64FF1-D337-D64D-A80F-B8020E41A56C}" sibTransId="{E855BBE2-EF05-524F-BB48-1454486F9BC9}"/>
    <dgm:cxn modelId="{45924072-673E-2248-9817-B471D0B6DE37}" type="presOf" srcId="{BA1493E6-9F29-7740-B423-F23382DA0882}" destId="{758274EA-8762-F844-8376-ED460773996A}" srcOrd="0" destOrd="0" presId="urn:microsoft.com/office/officeart/2009/3/layout/HorizontalOrganizationChart"/>
    <dgm:cxn modelId="{6897577A-D87A-BD44-BC1B-42354111A727}" srcId="{15550365-6A2A-924F-A70A-8DD2701AB197}" destId="{0D12D789-ABDE-A449-B861-5396849376F3}" srcOrd="0" destOrd="0" parTransId="{1AE6B5A9-C5DA-624F-AD6D-BE709989E292}" sibTransId="{989874A4-6790-1347-929B-6468D778FEBB}"/>
    <dgm:cxn modelId="{FE6CB395-85F3-6A4E-9061-BD45AC682E67}" type="presOf" srcId="{0D12D789-ABDE-A449-B861-5396849376F3}" destId="{926CB78C-8858-514F-AAD9-41CD7496C480}" srcOrd="0" destOrd="0" presId="urn:microsoft.com/office/officeart/2009/3/layout/HorizontalOrganizationChart"/>
    <dgm:cxn modelId="{DFFF039F-4A04-A840-B7F3-E1BCC7EF323D}" type="presOf" srcId="{41187E0F-0725-7443-8D80-8B1792F4D67F}" destId="{CEF70C8A-AEE8-B940-9B8F-68EDF8CB8886}" srcOrd="0" destOrd="0" presId="urn:microsoft.com/office/officeart/2009/3/layout/HorizontalOrganizationChart"/>
    <dgm:cxn modelId="{94FF56A6-4B43-F947-9798-4A6371092C0C}" type="presOf" srcId="{6DD64FF1-D337-D64D-A80F-B8020E41A56C}" destId="{400DC0AD-4267-0144-B019-5BF00146421D}" srcOrd="0" destOrd="0" presId="urn:microsoft.com/office/officeart/2009/3/layout/HorizontalOrganizationChart"/>
    <dgm:cxn modelId="{363403B2-23CB-7D46-9D74-2AE1364F663F}" type="presOf" srcId="{15550365-6A2A-924F-A70A-8DD2701AB197}" destId="{68DBDFB5-ECF5-D241-8A1E-F8D7934188DF}" srcOrd="1" destOrd="0" presId="urn:microsoft.com/office/officeart/2009/3/layout/HorizontalOrganizationChart"/>
    <dgm:cxn modelId="{91A6C4B9-07DF-6048-B76F-C50D651DCA86}" type="presOf" srcId="{AFFB9DCE-E362-B544-9596-96DA311AFAD9}" destId="{D8099880-90BE-A84C-9C7A-67373CBD9932}" srcOrd="0" destOrd="0" presId="urn:microsoft.com/office/officeart/2009/3/layout/HorizontalOrganizationChart"/>
    <dgm:cxn modelId="{5E34CECC-1F2E-7F4C-88C2-83AADBC30E97}" srcId="{15550365-6A2A-924F-A70A-8DD2701AB197}" destId="{AFFB9DCE-E362-B544-9596-96DA311AFAD9}" srcOrd="2" destOrd="0" parTransId="{7F022906-9A1C-F641-B05F-62A185D276CC}" sibTransId="{2E53A50A-A539-DC4E-A1D9-2B8B06EADCCF}"/>
    <dgm:cxn modelId="{F08044CE-1369-2942-A21A-A2CB19C0BE47}" type="presOf" srcId="{1AE6B5A9-C5DA-624F-AD6D-BE709989E292}" destId="{26B5F095-1ED4-9942-823F-6788718AACC4}" srcOrd="0" destOrd="0" presId="urn:microsoft.com/office/officeart/2009/3/layout/HorizontalOrganizationChart"/>
    <dgm:cxn modelId="{041775E2-D090-C648-8BF9-CBDCFF5F789E}" type="presOf" srcId="{F9BBBBF7-C76C-8A47-B5DC-32D72D42F33F}" destId="{7A152278-B98E-4445-839D-43497D0515F9}" srcOrd="0"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F3B1597B-3040-F54C-A559-C1618F073F0F}" type="presParOf" srcId="{7CB01AE5-DD92-4344-8F77-75DB56CFCB99}" destId="{8DBF306A-8862-6D4F-94E8-15CA9ECF041D}" srcOrd="0" destOrd="0" presId="urn:microsoft.com/office/officeart/2009/3/layout/HorizontalOrganizationChart"/>
    <dgm:cxn modelId="{9F53064C-39F4-574E-9423-0317D0474530}" type="presParOf" srcId="{8DBF306A-8862-6D4F-94E8-15CA9ECF041D}" destId="{3F17A522-F267-0747-AEC9-1271264BB841}" srcOrd="0" destOrd="0" presId="urn:microsoft.com/office/officeart/2009/3/layout/HorizontalOrganizationChart"/>
    <dgm:cxn modelId="{07501DF7-F8B0-C742-AD11-CAAE5C6259E5}" type="presParOf" srcId="{3F17A522-F267-0747-AEC9-1271264BB841}" destId="{7A152278-B98E-4445-839D-43497D0515F9}" srcOrd="0" destOrd="0" presId="urn:microsoft.com/office/officeart/2009/3/layout/HorizontalOrganizationChart"/>
    <dgm:cxn modelId="{574573AB-EC0A-7648-92D1-7BDE8AB41EA9}" type="presParOf" srcId="{3F17A522-F267-0747-AEC9-1271264BB841}" destId="{247CFD50-C8B0-7844-9E85-1B91E0A377E6}" srcOrd="1" destOrd="0" presId="urn:microsoft.com/office/officeart/2009/3/layout/HorizontalOrganizationChart"/>
    <dgm:cxn modelId="{8603AE1A-3E2C-AF43-9B13-8E50B158FE3E}" type="presParOf" srcId="{8DBF306A-8862-6D4F-94E8-15CA9ECF041D}" destId="{25772527-AAC0-5F4D-9AED-44964AEF89D7}" srcOrd="1" destOrd="0" presId="urn:microsoft.com/office/officeart/2009/3/layout/HorizontalOrganizationChart"/>
    <dgm:cxn modelId="{68ABDA60-FF3A-EC44-949F-1C164A6A9E46}" type="presParOf" srcId="{25772527-AAC0-5F4D-9AED-44964AEF89D7}" destId="{758274EA-8762-F844-8376-ED460773996A}" srcOrd="0" destOrd="0" presId="urn:microsoft.com/office/officeart/2009/3/layout/HorizontalOrganizationChart"/>
    <dgm:cxn modelId="{8C63C38B-545E-C346-B92E-8BAE8FA98BB9}" type="presParOf" srcId="{25772527-AAC0-5F4D-9AED-44964AEF89D7}" destId="{92F29588-739F-6F4D-BD47-94061D0D327D}" srcOrd="1" destOrd="0" presId="urn:microsoft.com/office/officeart/2009/3/layout/HorizontalOrganizationChart"/>
    <dgm:cxn modelId="{9943F9BD-4E11-794B-A10C-203492F3FA66}" type="presParOf" srcId="{92F29588-739F-6F4D-BD47-94061D0D327D}" destId="{B0B6DF49-E4D6-5E4F-A581-B52846DDBD1B}" srcOrd="0" destOrd="0" presId="urn:microsoft.com/office/officeart/2009/3/layout/HorizontalOrganizationChart"/>
    <dgm:cxn modelId="{6A7B5E19-E22B-6044-8263-DCFBC8CEC439}" type="presParOf" srcId="{B0B6DF49-E4D6-5E4F-A581-B52846DDBD1B}" destId="{85CF5292-3C5E-E04E-BA61-5DFB476F2430}" srcOrd="0" destOrd="0" presId="urn:microsoft.com/office/officeart/2009/3/layout/HorizontalOrganizationChart"/>
    <dgm:cxn modelId="{AAFA1B05-A549-B743-A1C5-A31187BA04CC}" type="presParOf" srcId="{B0B6DF49-E4D6-5E4F-A581-B52846DDBD1B}" destId="{68DBDFB5-ECF5-D241-8A1E-F8D7934188DF}" srcOrd="1" destOrd="0" presId="urn:microsoft.com/office/officeart/2009/3/layout/HorizontalOrganizationChart"/>
    <dgm:cxn modelId="{589B08B5-A259-544E-97D4-B16D831B7AC8}" type="presParOf" srcId="{92F29588-739F-6F4D-BD47-94061D0D327D}" destId="{CC5457AF-D16F-1E45-9345-898D553ACFC5}" srcOrd="1" destOrd="0" presId="urn:microsoft.com/office/officeart/2009/3/layout/HorizontalOrganizationChart"/>
    <dgm:cxn modelId="{95374E2E-D488-5347-8290-2736690AE244}" type="presParOf" srcId="{CC5457AF-D16F-1E45-9345-898D553ACFC5}" destId="{26B5F095-1ED4-9942-823F-6788718AACC4}" srcOrd="0" destOrd="0" presId="urn:microsoft.com/office/officeart/2009/3/layout/HorizontalOrganizationChart"/>
    <dgm:cxn modelId="{4C544F3B-6C80-134C-9FBB-8978B69EC67B}" type="presParOf" srcId="{CC5457AF-D16F-1E45-9345-898D553ACFC5}" destId="{49EAF76A-7822-B04D-86A0-3B3C5CF50F2D}" srcOrd="1" destOrd="0" presId="urn:microsoft.com/office/officeart/2009/3/layout/HorizontalOrganizationChart"/>
    <dgm:cxn modelId="{692D5105-FAC4-7240-AE48-4572C4B8E1D7}" type="presParOf" srcId="{49EAF76A-7822-B04D-86A0-3B3C5CF50F2D}" destId="{D253ACFE-BC16-6342-990D-6539164C8ECC}" srcOrd="0" destOrd="0" presId="urn:microsoft.com/office/officeart/2009/3/layout/HorizontalOrganizationChart"/>
    <dgm:cxn modelId="{CFE337BD-F151-FC40-BED5-D035FDB7151D}" type="presParOf" srcId="{D253ACFE-BC16-6342-990D-6539164C8ECC}" destId="{926CB78C-8858-514F-AAD9-41CD7496C480}" srcOrd="0" destOrd="0" presId="urn:microsoft.com/office/officeart/2009/3/layout/HorizontalOrganizationChart"/>
    <dgm:cxn modelId="{56ED9FC2-1167-4A4F-A3B6-B10A34B85EB1}" type="presParOf" srcId="{D253ACFE-BC16-6342-990D-6539164C8ECC}" destId="{C7925C98-8FA3-AD49-B735-2780CB9A44C7}" srcOrd="1" destOrd="0" presId="urn:microsoft.com/office/officeart/2009/3/layout/HorizontalOrganizationChart"/>
    <dgm:cxn modelId="{1CE4D793-B41D-C241-A2E5-FD13D5E26AD7}" type="presParOf" srcId="{49EAF76A-7822-B04D-86A0-3B3C5CF50F2D}" destId="{6879FFCB-8B54-884A-B854-48B545235EF5}" srcOrd="1" destOrd="0" presId="urn:microsoft.com/office/officeart/2009/3/layout/HorizontalOrganizationChart"/>
    <dgm:cxn modelId="{86FF3980-E55F-5F4A-95CB-580F3487CD33}" type="presParOf" srcId="{49EAF76A-7822-B04D-86A0-3B3C5CF50F2D}" destId="{A61738D4-E82C-0E43-A6D8-B30C819BDED4}" srcOrd="2" destOrd="0" presId="urn:microsoft.com/office/officeart/2009/3/layout/HorizontalOrganizationChart"/>
    <dgm:cxn modelId="{912EBD30-7BFD-0141-8800-46258EB35755}" type="presParOf" srcId="{CC5457AF-D16F-1E45-9345-898D553ACFC5}" destId="{400DC0AD-4267-0144-B019-5BF00146421D}" srcOrd="2" destOrd="0" presId="urn:microsoft.com/office/officeart/2009/3/layout/HorizontalOrganizationChart"/>
    <dgm:cxn modelId="{F3D56224-3158-DD49-97F6-CA9910FBEE1C}" type="presParOf" srcId="{CC5457AF-D16F-1E45-9345-898D553ACFC5}" destId="{7741C19C-2564-8643-A61E-9F6763CE717D}" srcOrd="3" destOrd="0" presId="urn:microsoft.com/office/officeart/2009/3/layout/HorizontalOrganizationChart"/>
    <dgm:cxn modelId="{C297D7B1-0631-5E4B-931B-1A62C6849455}" type="presParOf" srcId="{7741C19C-2564-8643-A61E-9F6763CE717D}" destId="{BD18591A-0085-6C45-912D-B3A82D628377}" srcOrd="0" destOrd="0" presId="urn:microsoft.com/office/officeart/2009/3/layout/HorizontalOrganizationChart"/>
    <dgm:cxn modelId="{17A66439-3E8F-404F-80DB-A47E754AD992}" type="presParOf" srcId="{BD18591A-0085-6C45-912D-B3A82D628377}" destId="{8D51A910-C9C9-DE4F-91F3-F4CF0660A776}" srcOrd="0" destOrd="0" presId="urn:microsoft.com/office/officeart/2009/3/layout/HorizontalOrganizationChart"/>
    <dgm:cxn modelId="{FEBFF9FF-AA80-E049-8A5C-C6108C542861}" type="presParOf" srcId="{BD18591A-0085-6C45-912D-B3A82D628377}" destId="{E0210CB9-0234-4441-BEC6-389097E781D1}" srcOrd="1" destOrd="0" presId="urn:microsoft.com/office/officeart/2009/3/layout/HorizontalOrganizationChart"/>
    <dgm:cxn modelId="{ADB7DE29-FAA4-CC4D-977F-1FCACC8FE19E}" type="presParOf" srcId="{7741C19C-2564-8643-A61E-9F6763CE717D}" destId="{E825A2DC-066D-1B42-9E22-D28892ED834F}" srcOrd="1" destOrd="0" presId="urn:microsoft.com/office/officeart/2009/3/layout/HorizontalOrganizationChart"/>
    <dgm:cxn modelId="{E09492F7-7AEA-A84B-B275-59F09430741B}" type="presParOf" srcId="{7741C19C-2564-8643-A61E-9F6763CE717D}" destId="{9A042FF8-6173-FD46-AE9B-C4435EB83BB2}" srcOrd="2" destOrd="0" presId="urn:microsoft.com/office/officeart/2009/3/layout/HorizontalOrganizationChart"/>
    <dgm:cxn modelId="{5712681A-9726-7F48-9976-47222AD1D721}" type="presParOf" srcId="{CC5457AF-D16F-1E45-9345-898D553ACFC5}" destId="{3B32A8AF-DC4D-0741-9022-834A3581C848}" srcOrd="4" destOrd="0" presId="urn:microsoft.com/office/officeart/2009/3/layout/HorizontalOrganizationChart"/>
    <dgm:cxn modelId="{C564AF52-24BC-F148-81BF-D15E19472CDE}" type="presParOf" srcId="{CC5457AF-D16F-1E45-9345-898D553ACFC5}" destId="{1794E5DF-C271-E84C-A1C6-68EBA09C9534}" srcOrd="5" destOrd="0" presId="urn:microsoft.com/office/officeart/2009/3/layout/HorizontalOrganizationChart"/>
    <dgm:cxn modelId="{4E7BB759-196E-3A49-BEB0-1A44D70BAED4}" type="presParOf" srcId="{1794E5DF-C271-E84C-A1C6-68EBA09C9534}" destId="{EB881032-C0BF-834F-9044-2A3E90991339}" srcOrd="0" destOrd="0" presId="urn:microsoft.com/office/officeart/2009/3/layout/HorizontalOrganizationChart"/>
    <dgm:cxn modelId="{233B1630-3D7C-C94B-910C-01057BC18FC8}" type="presParOf" srcId="{EB881032-C0BF-834F-9044-2A3E90991339}" destId="{D8099880-90BE-A84C-9C7A-67373CBD9932}" srcOrd="0" destOrd="0" presId="urn:microsoft.com/office/officeart/2009/3/layout/HorizontalOrganizationChart"/>
    <dgm:cxn modelId="{AB2B7923-0DCD-9644-B224-50FF9840D6CA}" type="presParOf" srcId="{EB881032-C0BF-834F-9044-2A3E90991339}" destId="{AAE3D441-114A-824C-82E5-ADE837E8A2F2}" srcOrd="1" destOrd="0" presId="urn:microsoft.com/office/officeart/2009/3/layout/HorizontalOrganizationChart"/>
    <dgm:cxn modelId="{1123A60C-C2EA-284B-8C6D-E73FF578E914}" type="presParOf" srcId="{1794E5DF-C271-E84C-A1C6-68EBA09C9534}" destId="{4BAD8CA3-A7B1-8B48-A5CA-C107AD6DFD08}" srcOrd="1" destOrd="0" presId="urn:microsoft.com/office/officeart/2009/3/layout/HorizontalOrganizationChart"/>
    <dgm:cxn modelId="{65B4669A-1022-634C-8C57-19032428DB27}" type="presParOf" srcId="{1794E5DF-C271-E84C-A1C6-68EBA09C9534}" destId="{F131D20F-C3DA-7E4C-89B4-B69EA5D564FF}" srcOrd="2" destOrd="0" presId="urn:microsoft.com/office/officeart/2009/3/layout/HorizontalOrganizationChart"/>
    <dgm:cxn modelId="{FF0ADA20-CE28-CA4C-BDDC-7384D7F7BAB4}" type="presParOf" srcId="{92F29588-739F-6F4D-BD47-94061D0D327D}" destId="{72CE260D-6AFA-4B48-A2AD-0A106E63288C}" srcOrd="2" destOrd="0" presId="urn:microsoft.com/office/officeart/2009/3/layout/HorizontalOrganizationChart"/>
    <dgm:cxn modelId="{105A68DF-4C59-2F4A-BDF6-F2C2A70E919E}" type="presParOf" srcId="{25772527-AAC0-5F4D-9AED-44964AEF89D7}" destId="{E649D310-A9E2-694C-9768-1A427E4CFA54}" srcOrd="2" destOrd="0" presId="urn:microsoft.com/office/officeart/2009/3/layout/HorizontalOrganizationChart"/>
    <dgm:cxn modelId="{B4EAB5F7-44AD-824F-A50F-87E6AEC0A03D}" type="presParOf" srcId="{25772527-AAC0-5F4D-9AED-44964AEF89D7}" destId="{E0234E3D-8593-5941-822F-9ACECE8CEA9B}" srcOrd="3" destOrd="0" presId="urn:microsoft.com/office/officeart/2009/3/layout/HorizontalOrganizationChart"/>
    <dgm:cxn modelId="{D2833986-7C82-7443-92BE-B4749FC9DA7E}" type="presParOf" srcId="{E0234E3D-8593-5941-822F-9ACECE8CEA9B}" destId="{EFA129F3-E66B-BB44-81A2-5A0B8245B087}" srcOrd="0" destOrd="0" presId="urn:microsoft.com/office/officeart/2009/3/layout/HorizontalOrganizationChart"/>
    <dgm:cxn modelId="{63C21E83-3DA9-C74A-AE3E-AA83B550E490}" type="presParOf" srcId="{EFA129F3-E66B-BB44-81A2-5A0B8245B087}" destId="{CEF70C8A-AEE8-B940-9B8F-68EDF8CB8886}" srcOrd="0" destOrd="0" presId="urn:microsoft.com/office/officeart/2009/3/layout/HorizontalOrganizationChart"/>
    <dgm:cxn modelId="{37F08995-E6C2-A641-B391-05C8862BDAC8}" type="presParOf" srcId="{EFA129F3-E66B-BB44-81A2-5A0B8245B087}" destId="{409921D5-4E61-5549-A81C-011F35D87E11}" srcOrd="1" destOrd="0" presId="urn:microsoft.com/office/officeart/2009/3/layout/HorizontalOrganizationChart"/>
    <dgm:cxn modelId="{868E167E-BBB2-1A4C-919A-D4494C8247AC}" type="presParOf" srcId="{E0234E3D-8593-5941-822F-9ACECE8CEA9B}" destId="{ADE95BF3-C04E-8642-B882-8F6A34E556E8}" srcOrd="1" destOrd="0" presId="urn:microsoft.com/office/officeart/2009/3/layout/HorizontalOrganizationChart"/>
    <dgm:cxn modelId="{DA08A00E-8562-2747-9A69-E274CD1449B3}" type="presParOf" srcId="{E0234E3D-8593-5941-822F-9ACECE8CEA9B}" destId="{DA9AB18B-91D7-8045-9617-719A00F00262}" srcOrd="2" destOrd="0" presId="urn:microsoft.com/office/officeart/2009/3/layout/HorizontalOrganizationChart"/>
    <dgm:cxn modelId="{D2CE3239-F509-2645-8B64-3DCD55938167}"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dgm:t>
        <a:bodyPr/>
        <a:lstStyle/>
        <a:p>
          <a:r>
            <a:rPr lang="en-US" altLang="zh-CN" sz="1600" dirty="0">
              <a:solidFill>
                <a:schemeClr val="tx1"/>
              </a:solidFill>
              <a:latin typeface="Microsoft YaHei" charset="-122"/>
              <a:ea typeface="Microsoft YaHei" charset="-122"/>
              <a:cs typeface="Microsoft YaHei" charset="-122"/>
            </a:rPr>
            <a:t>3.</a:t>
          </a:r>
          <a:r>
            <a:rPr lang="zh-CN" altLang="en-US" sz="1600" dirty="0">
              <a:solidFill>
                <a:schemeClr val="tx1"/>
              </a:solidFill>
              <a:latin typeface="Microsoft YaHei" charset="-122"/>
              <a:ea typeface="Microsoft YaHei" charset="-122"/>
              <a:cs typeface="Microsoft YaHei" charset="-122"/>
            </a:rPr>
            <a:t>资本的流通过程和</a:t>
          </a:r>
        </a:p>
        <a:p>
          <a:r>
            <a:rPr lang="zh-CN" altLang="en-US" sz="16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dgm:t>
        <a:bodyPr/>
        <a:lstStyle/>
        <a:p>
          <a:r>
            <a:rPr lang="zh-CN" altLang="en-US" sz="16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solidFill>
          <a:srgbClr val="C00000"/>
        </a:solidFill>
      </dgm:spPr>
      <dgm:t>
        <a:bodyPr/>
        <a:lstStyle/>
        <a:p>
          <a:r>
            <a:rPr lang="zh-CN" altLang="en-US" sz="1600" dirty="0">
              <a:solidFill>
                <a:schemeClr val="bg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97307">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00754"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4BBF290A-F79D-4047-9F3A-FADAC7C8202F}" type="presOf" srcId="{15550365-6A2A-924F-A70A-8DD2701AB197}" destId="{68DBDFB5-ECF5-D241-8A1E-F8D7934188DF}" srcOrd="1" destOrd="0" presId="urn:microsoft.com/office/officeart/2009/3/layout/HorizontalOrganizationChart"/>
    <dgm:cxn modelId="{28F09616-CF8B-0642-A96D-F8DADB583BB0}" type="presOf" srcId="{BA1493E6-9F29-7740-B423-F23382DA0882}" destId="{758274EA-8762-F844-8376-ED460773996A}" srcOrd="0" destOrd="0" presId="urn:microsoft.com/office/officeart/2009/3/layout/HorizontalOrganizationChart"/>
    <dgm:cxn modelId="{11153C63-2945-1947-A1C5-AC944D8AA75C}" type="presOf" srcId="{BF730569-401B-B943-909D-C216B49DE6BC}" destId="{7CB01AE5-DD92-4344-8F77-75DB56CFCB99}" srcOrd="0"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79D5E982-3FEB-B145-AD82-BE5134C01F08}" type="presOf" srcId="{7CDBC350-7FE4-FB43-90C2-9D8041EF22AC}" destId="{E649D310-A9E2-694C-9768-1A427E4CFA54}" srcOrd="0" destOrd="0" presId="urn:microsoft.com/office/officeart/2009/3/layout/HorizontalOrganizationChart"/>
    <dgm:cxn modelId="{82609E8B-BA06-AD48-8405-BE5891AC25CB}" type="presOf" srcId="{41187E0F-0725-7443-8D80-8B1792F4D67F}" destId="{409921D5-4E61-5549-A81C-011F35D87E11}" srcOrd="1" destOrd="0" presId="urn:microsoft.com/office/officeart/2009/3/layout/HorizontalOrganizationChart"/>
    <dgm:cxn modelId="{87727491-08C0-A44C-88DE-7012B71C6379}" type="presOf" srcId="{F9BBBBF7-C76C-8A47-B5DC-32D72D42F33F}" destId="{7A152278-B98E-4445-839D-43497D0515F9}" srcOrd="0" destOrd="0" presId="urn:microsoft.com/office/officeart/2009/3/layout/HorizontalOrganizationChart"/>
    <dgm:cxn modelId="{0288D29F-2199-1E4E-873D-05A91E4D4AB7}" type="presOf" srcId="{F9BBBBF7-C76C-8A47-B5DC-32D72D42F33F}" destId="{247CFD50-C8B0-7844-9E85-1B91E0A377E6}" srcOrd="1" destOrd="0" presId="urn:microsoft.com/office/officeart/2009/3/layout/HorizontalOrganizationChart"/>
    <dgm:cxn modelId="{46EE26AC-A846-B24D-AB2A-FB62135AAC66}" type="presOf" srcId="{41187E0F-0725-7443-8D80-8B1792F4D67F}" destId="{CEF70C8A-AEE8-B940-9B8F-68EDF8CB8886}" srcOrd="0" destOrd="0" presId="urn:microsoft.com/office/officeart/2009/3/layout/HorizontalOrganizationChart"/>
    <dgm:cxn modelId="{2EA891D2-E714-6D44-95F4-81554433693E}" type="presOf" srcId="{15550365-6A2A-924F-A70A-8DD2701AB197}" destId="{85CF5292-3C5E-E04E-BA61-5DFB476F2430}" srcOrd="0"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16452703-0A01-A04D-B31E-565337E7DDA6}" type="presParOf" srcId="{7CB01AE5-DD92-4344-8F77-75DB56CFCB99}" destId="{8DBF306A-8862-6D4F-94E8-15CA9ECF041D}" srcOrd="0" destOrd="0" presId="urn:microsoft.com/office/officeart/2009/3/layout/HorizontalOrganizationChart"/>
    <dgm:cxn modelId="{CE29F261-018A-D949-A300-37506F73BFB5}" type="presParOf" srcId="{8DBF306A-8862-6D4F-94E8-15CA9ECF041D}" destId="{3F17A522-F267-0747-AEC9-1271264BB841}" srcOrd="0" destOrd="0" presId="urn:microsoft.com/office/officeart/2009/3/layout/HorizontalOrganizationChart"/>
    <dgm:cxn modelId="{71843F94-2FF7-424D-8465-077C116BF4D0}" type="presParOf" srcId="{3F17A522-F267-0747-AEC9-1271264BB841}" destId="{7A152278-B98E-4445-839D-43497D0515F9}" srcOrd="0" destOrd="0" presId="urn:microsoft.com/office/officeart/2009/3/layout/HorizontalOrganizationChart"/>
    <dgm:cxn modelId="{73CD0578-2878-ED47-8EC4-FB6E65F2E20B}" type="presParOf" srcId="{3F17A522-F267-0747-AEC9-1271264BB841}" destId="{247CFD50-C8B0-7844-9E85-1B91E0A377E6}" srcOrd="1" destOrd="0" presId="urn:microsoft.com/office/officeart/2009/3/layout/HorizontalOrganizationChart"/>
    <dgm:cxn modelId="{BE743BB6-8382-324D-845B-6E6125AAA935}" type="presParOf" srcId="{8DBF306A-8862-6D4F-94E8-15CA9ECF041D}" destId="{25772527-AAC0-5F4D-9AED-44964AEF89D7}" srcOrd="1" destOrd="0" presId="urn:microsoft.com/office/officeart/2009/3/layout/HorizontalOrganizationChart"/>
    <dgm:cxn modelId="{5A925ABC-BC28-BA43-83DD-CB900FA0A978}" type="presParOf" srcId="{25772527-AAC0-5F4D-9AED-44964AEF89D7}" destId="{758274EA-8762-F844-8376-ED460773996A}" srcOrd="0" destOrd="0" presId="urn:microsoft.com/office/officeart/2009/3/layout/HorizontalOrganizationChart"/>
    <dgm:cxn modelId="{225B0C00-EC8A-6B42-A915-5826E6340C8A}" type="presParOf" srcId="{25772527-AAC0-5F4D-9AED-44964AEF89D7}" destId="{92F29588-739F-6F4D-BD47-94061D0D327D}" srcOrd="1" destOrd="0" presId="urn:microsoft.com/office/officeart/2009/3/layout/HorizontalOrganizationChart"/>
    <dgm:cxn modelId="{4EECF12B-384C-6947-80BF-57DD55E783B1}" type="presParOf" srcId="{92F29588-739F-6F4D-BD47-94061D0D327D}" destId="{B0B6DF49-E4D6-5E4F-A581-B52846DDBD1B}" srcOrd="0" destOrd="0" presId="urn:microsoft.com/office/officeart/2009/3/layout/HorizontalOrganizationChart"/>
    <dgm:cxn modelId="{B07ECEE0-BBA0-324F-B204-4CF908D08E21}" type="presParOf" srcId="{B0B6DF49-E4D6-5E4F-A581-B52846DDBD1B}" destId="{85CF5292-3C5E-E04E-BA61-5DFB476F2430}" srcOrd="0" destOrd="0" presId="urn:microsoft.com/office/officeart/2009/3/layout/HorizontalOrganizationChart"/>
    <dgm:cxn modelId="{D230515E-E60D-EB45-84B4-005C4586C211}" type="presParOf" srcId="{B0B6DF49-E4D6-5E4F-A581-B52846DDBD1B}" destId="{68DBDFB5-ECF5-D241-8A1E-F8D7934188DF}" srcOrd="1" destOrd="0" presId="urn:microsoft.com/office/officeart/2009/3/layout/HorizontalOrganizationChart"/>
    <dgm:cxn modelId="{F17DED4D-6BE8-3249-B00F-BBB3AF57495B}" type="presParOf" srcId="{92F29588-739F-6F4D-BD47-94061D0D327D}" destId="{CC5457AF-D16F-1E45-9345-898D553ACFC5}" srcOrd="1" destOrd="0" presId="urn:microsoft.com/office/officeart/2009/3/layout/HorizontalOrganizationChart"/>
    <dgm:cxn modelId="{16958C2C-D763-CD4F-9B1C-7630C3CA2872}" type="presParOf" srcId="{92F29588-739F-6F4D-BD47-94061D0D327D}" destId="{72CE260D-6AFA-4B48-A2AD-0A106E63288C}" srcOrd="2" destOrd="0" presId="urn:microsoft.com/office/officeart/2009/3/layout/HorizontalOrganizationChart"/>
    <dgm:cxn modelId="{E2D628F4-E566-6E49-97CC-BD12ADA2221D}" type="presParOf" srcId="{25772527-AAC0-5F4D-9AED-44964AEF89D7}" destId="{E649D310-A9E2-694C-9768-1A427E4CFA54}" srcOrd="2" destOrd="0" presId="urn:microsoft.com/office/officeart/2009/3/layout/HorizontalOrganizationChart"/>
    <dgm:cxn modelId="{2A5EEBA8-1822-1B46-9033-6BB7D9F0BE64}" type="presParOf" srcId="{25772527-AAC0-5F4D-9AED-44964AEF89D7}" destId="{E0234E3D-8593-5941-822F-9ACECE8CEA9B}" srcOrd="3" destOrd="0" presId="urn:microsoft.com/office/officeart/2009/3/layout/HorizontalOrganizationChart"/>
    <dgm:cxn modelId="{B4931211-9B59-0643-AE33-675A51C60D12}" type="presParOf" srcId="{E0234E3D-8593-5941-822F-9ACECE8CEA9B}" destId="{EFA129F3-E66B-BB44-81A2-5A0B8245B087}" srcOrd="0" destOrd="0" presId="urn:microsoft.com/office/officeart/2009/3/layout/HorizontalOrganizationChart"/>
    <dgm:cxn modelId="{10F31CAD-3801-0B4B-8F21-E92ABCD25E0D}" type="presParOf" srcId="{EFA129F3-E66B-BB44-81A2-5A0B8245B087}" destId="{CEF70C8A-AEE8-B940-9B8F-68EDF8CB8886}" srcOrd="0" destOrd="0" presId="urn:microsoft.com/office/officeart/2009/3/layout/HorizontalOrganizationChart"/>
    <dgm:cxn modelId="{8ECAB59D-969A-CE47-B6A6-63853A656166}" type="presParOf" srcId="{EFA129F3-E66B-BB44-81A2-5A0B8245B087}" destId="{409921D5-4E61-5549-A81C-011F35D87E11}" srcOrd="1" destOrd="0" presId="urn:microsoft.com/office/officeart/2009/3/layout/HorizontalOrganizationChart"/>
    <dgm:cxn modelId="{3C5C515A-FB1E-4A4D-B67A-FABB641DD289}" type="presParOf" srcId="{E0234E3D-8593-5941-822F-9ACECE8CEA9B}" destId="{ADE95BF3-C04E-8642-B882-8F6A34E556E8}" srcOrd="1" destOrd="0" presId="urn:microsoft.com/office/officeart/2009/3/layout/HorizontalOrganizationChart"/>
    <dgm:cxn modelId="{E16E4D3B-A278-3C4B-A018-0A4E526F9962}" type="presParOf" srcId="{E0234E3D-8593-5941-822F-9ACECE8CEA9B}" destId="{DA9AB18B-91D7-8045-9617-719A00F00262}" srcOrd="2" destOrd="0" presId="urn:microsoft.com/office/officeart/2009/3/layout/HorizontalOrganizationChart"/>
    <dgm:cxn modelId="{86495191-6A44-4648-89A2-394C72EF3A2C}"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9BBBBF7-C76C-8A47-B5DC-32D72D42F33F}">
      <dgm:prSet phldrT="[文本]" custT="1"/>
      <dgm:spPr>
        <a:ln>
          <a:solidFill>
            <a:srgbClr val="C00000"/>
          </a:solidFill>
        </a:ln>
      </dgm:spPr>
      <dgm:t>
        <a:bodyPr/>
        <a:lstStyle/>
        <a:p>
          <a:r>
            <a:rPr lang="en-US" altLang="zh-CN" sz="3200" dirty="0">
              <a:solidFill>
                <a:schemeClr val="tx1"/>
              </a:solidFill>
              <a:latin typeface="Microsoft YaHei" charset="-122"/>
              <a:ea typeface="Microsoft YaHei" charset="-122"/>
              <a:cs typeface="Microsoft YaHei" charset="-122"/>
            </a:rPr>
            <a:t>3.</a:t>
          </a:r>
          <a:r>
            <a:rPr lang="zh-CN" altLang="en-US" sz="3200" dirty="0">
              <a:solidFill>
                <a:schemeClr val="tx1"/>
              </a:solidFill>
              <a:latin typeface="Microsoft YaHei" charset="-122"/>
              <a:ea typeface="Microsoft YaHei" charset="-122"/>
              <a:cs typeface="Microsoft YaHei" charset="-122"/>
            </a:rPr>
            <a:t>资本的流通过程和</a:t>
          </a:r>
        </a:p>
        <a:p>
          <a:r>
            <a:rPr lang="zh-CN" altLang="en-US" sz="3200" dirty="0">
              <a:solidFill>
                <a:schemeClr val="tx1"/>
              </a:solidFill>
              <a:latin typeface="Microsoft YaHei" charset="-122"/>
              <a:ea typeface="Microsoft YaHei" charset="-122"/>
              <a:cs typeface="Microsoft YaHei" charset="-122"/>
            </a:rPr>
            <a:t>剩余价值的分配</a:t>
          </a:r>
        </a:p>
      </dgm:t>
    </dgm:pt>
    <dgm:pt modelId="{740BED71-150C-0F4C-B70C-3A1D7BDC8588}" type="parTrans" cxnId="{0BC3D7EC-856E-7F41-A0AD-D0D362FEB36C}">
      <dgm:prSet/>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15550365-6A2A-924F-A70A-8DD2701AB197}">
      <dgm:prSet custT="1"/>
      <dgm:spPr>
        <a:ln>
          <a:solidFill>
            <a:srgbClr val="C00000"/>
          </a:solidFill>
        </a:ln>
      </dgm:spPr>
      <dgm:t>
        <a:bodyPr/>
        <a:lstStyle/>
        <a:p>
          <a:r>
            <a:rPr lang="zh-CN" altLang="en-US" sz="32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a:ln>
          <a:solidFill>
            <a:srgbClr val="C00000"/>
          </a:solidFill>
        </a:ln>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ln>
          <a:solidFill>
            <a:srgbClr val="C00000"/>
          </a:solidFill>
        </a:ln>
      </dgm:spPr>
      <dgm:t>
        <a:bodyPr/>
        <a:lstStyle/>
        <a:p>
          <a:r>
            <a:rPr lang="zh-CN" altLang="en-US" sz="32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a:ln>
          <a:solidFill>
            <a:srgbClr val="C00000"/>
          </a:solidFill>
        </a:ln>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D12D789-ABDE-A449-B861-5396849376F3}">
      <dgm:prSet custT="1"/>
      <dgm:spPr>
        <a:ln>
          <a:solidFill>
            <a:srgbClr val="C00000"/>
          </a:solidFill>
        </a:ln>
      </dgm:spPr>
      <dgm:t>
        <a:bodyPr/>
        <a:lstStyle/>
        <a:p>
          <a:r>
            <a:rPr lang="zh-CN" altLang="en-US" sz="3200" dirty="0"/>
            <a:t>单个资本</a:t>
          </a:r>
        </a:p>
      </dgm:t>
    </dgm:pt>
    <dgm:pt modelId="{1AE6B5A9-C5DA-624F-AD6D-BE709989E292}" type="parTrans" cxnId="{6897577A-D87A-BD44-BC1B-42354111A727}">
      <dgm:prSet/>
      <dgm:spPr>
        <a:ln>
          <a:solidFill>
            <a:srgbClr val="C00000"/>
          </a:solidFill>
        </a:ln>
      </dgm:spPr>
      <dgm:t>
        <a:bodyPr/>
        <a:lstStyle/>
        <a:p>
          <a:endParaRPr lang="zh-CN" altLang="en-US"/>
        </a:p>
      </dgm:t>
    </dgm:pt>
    <dgm:pt modelId="{989874A4-6790-1347-929B-6468D778FEBB}" type="sibTrans" cxnId="{6897577A-D87A-BD44-BC1B-42354111A727}">
      <dgm:prSet/>
      <dgm:spPr/>
      <dgm:t>
        <a:bodyPr/>
        <a:lstStyle/>
        <a:p>
          <a:endParaRPr lang="zh-CN" altLang="en-US"/>
        </a:p>
      </dgm:t>
    </dgm:pt>
    <dgm:pt modelId="{359A4AE3-56B6-3E41-B5D2-B8249A806D00}">
      <dgm:prSet custT="1"/>
      <dgm:spPr>
        <a:ln>
          <a:solidFill>
            <a:srgbClr val="C00000"/>
          </a:solidFill>
        </a:ln>
      </dgm:spPr>
      <dgm:t>
        <a:bodyPr/>
        <a:lstStyle/>
        <a:p>
          <a:r>
            <a:rPr lang="zh-CN" altLang="en-US" sz="3200" dirty="0"/>
            <a:t>社会资本</a:t>
          </a:r>
        </a:p>
      </dgm:t>
    </dgm:pt>
    <dgm:pt modelId="{6DD64FF1-D337-D64D-A80F-B8020E41A56C}" type="parTrans" cxnId="{B7763372-1946-ED40-9202-7DCCD481063A}">
      <dgm:prSet/>
      <dgm:spPr>
        <a:ln>
          <a:solidFill>
            <a:srgbClr val="C00000"/>
          </a:solidFill>
        </a:ln>
      </dgm:spPr>
      <dgm:t>
        <a:bodyPr/>
        <a:lstStyle/>
        <a:p>
          <a:endParaRPr lang="zh-CN" altLang="en-US"/>
        </a:p>
      </dgm:t>
    </dgm:pt>
    <dgm:pt modelId="{E855BBE2-EF05-524F-BB48-1454486F9BC9}" type="sibTrans" cxnId="{B7763372-1946-ED40-9202-7DCCD481063A}">
      <dgm:prSet/>
      <dgm:spPr/>
      <dgm:t>
        <a:bodyPr/>
        <a:lstStyle/>
        <a:p>
          <a:endParaRPr lang="zh-CN" altLang="en-US"/>
        </a:p>
      </dgm:t>
    </dgm:pt>
    <dgm:pt modelId="{AFFB9DCE-E362-B544-9596-96DA311AFAD9}">
      <dgm:prSet custT="1"/>
      <dgm:spPr>
        <a:ln>
          <a:solidFill>
            <a:srgbClr val="C00000"/>
          </a:solidFill>
        </a:ln>
      </dgm:spPr>
      <dgm:t>
        <a:bodyPr/>
        <a:lstStyle/>
        <a:p>
          <a:r>
            <a:rPr lang="zh-CN" altLang="en-US" sz="3200"/>
            <a:t>经济危机</a:t>
          </a:r>
        </a:p>
      </dgm:t>
    </dgm:pt>
    <dgm:pt modelId="{7F022906-9A1C-F641-B05F-62A185D276CC}" type="parTrans" cxnId="{5E34CECC-1F2E-7F4C-88C2-83AADBC30E97}">
      <dgm:prSet/>
      <dgm:spPr>
        <a:ln>
          <a:solidFill>
            <a:srgbClr val="C00000"/>
          </a:solidFill>
        </a:ln>
      </dgm:spPr>
      <dgm:t>
        <a:bodyPr/>
        <a:lstStyle/>
        <a:p>
          <a:endParaRPr lang="zh-CN" altLang="en-US"/>
        </a:p>
      </dgm:t>
    </dgm:pt>
    <dgm:pt modelId="{2E53A50A-A539-DC4E-A1D9-2B8B06EADCCF}" type="sibTrans" cxnId="{5E34CECC-1F2E-7F4C-88C2-83AADBC30E97}">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8DBF306A-8862-6D4F-94E8-15CA9ECF041D}" type="pres">
      <dgm:prSet presAssocID="{F9BBBBF7-C76C-8A47-B5DC-32D72D42F33F}" presName="hierRoot1" presStyleCnt="0">
        <dgm:presLayoutVars>
          <dgm:hierBranch val="init"/>
        </dgm:presLayoutVars>
      </dgm:prSet>
      <dgm:spPr/>
    </dgm:pt>
    <dgm:pt modelId="{3F17A522-F267-0747-AEC9-1271264BB841}" type="pres">
      <dgm:prSet presAssocID="{F9BBBBF7-C76C-8A47-B5DC-32D72D42F33F}" presName="rootComposite1" presStyleCnt="0"/>
      <dgm:spPr/>
    </dgm:pt>
    <dgm:pt modelId="{7A152278-B98E-4445-839D-43497D0515F9}" type="pres">
      <dgm:prSet presAssocID="{F9BBBBF7-C76C-8A47-B5DC-32D72D42F33F}" presName="rootText1" presStyleLbl="node0" presStyleIdx="0" presStyleCnt="1" custScaleX="150521" custScaleY="184889">
        <dgm:presLayoutVars>
          <dgm:chPref val="3"/>
        </dgm:presLayoutVars>
      </dgm:prSet>
      <dgm:spPr/>
    </dgm:pt>
    <dgm:pt modelId="{247CFD50-C8B0-7844-9E85-1B91E0A377E6}" type="pres">
      <dgm:prSet presAssocID="{F9BBBBF7-C76C-8A47-B5DC-32D72D42F33F}" presName="rootConnector1" presStyleLbl="node1" presStyleIdx="0" presStyleCnt="0"/>
      <dgm:spPr/>
    </dgm:pt>
    <dgm:pt modelId="{25772527-AAC0-5F4D-9AED-44964AEF89D7}" type="pres">
      <dgm:prSet presAssocID="{F9BBBBF7-C76C-8A47-B5DC-32D72D42F33F}" presName="hierChild2" presStyleCnt="0"/>
      <dgm:spPr/>
    </dgm:pt>
    <dgm:pt modelId="{758274EA-8762-F844-8376-ED460773996A}" type="pres">
      <dgm:prSet presAssocID="{BA1493E6-9F29-7740-B423-F23382DA0882}" presName="Name64" presStyleLbl="parChTrans1D2" presStyleIdx="0" presStyleCnt="2"/>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2" presStyleIdx="0" presStyleCnt="2">
        <dgm:presLayoutVars>
          <dgm:chPref val="3"/>
        </dgm:presLayoutVars>
      </dgm:prSet>
      <dgm:spPr/>
    </dgm:pt>
    <dgm:pt modelId="{68DBDFB5-ECF5-D241-8A1E-F8D7934188DF}" type="pres">
      <dgm:prSet presAssocID="{15550365-6A2A-924F-A70A-8DD2701AB197}" presName="rootConnector" presStyleLbl="node2" presStyleIdx="0" presStyleCnt="2"/>
      <dgm:spPr/>
    </dgm:pt>
    <dgm:pt modelId="{CC5457AF-D16F-1E45-9345-898D553ACFC5}" type="pres">
      <dgm:prSet presAssocID="{15550365-6A2A-924F-A70A-8DD2701AB197}" presName="hierChild4" presStyleCnt="0"/>
      <dgm:spPr/>
    </dgm:pt>
    <dgm:pt modelId="{26B5F095-1ED4-9942-823F-6788718AACC4}" type="pres">
      <dgm:prSet presAssocID="{1AE6B5A9-C5DA-624F-AD6D-BE709989E292}" presName="Name64" presStyleLbl="parChTrans1D3" presStyleIdx="0" presStyleCnt="3"/>
      <dgm:spPr/>
    </dgm:pt>
    <dgm:pt modelId="{49EAF76A-7822-B04D-86A0-3B3C5CF50F2D}" type="pres">
      <dgm:prSet presAssocID="{0D12D789-ABDE-A449-B861-5396849376F3}" presName="hierRoot2" presStyleCnt="0">
        <dgm:presLayoutVars>
          <dgm:hierBranch val="init"/>
        </dgm:presLayoutVars>
      </dgm:prSet>
      <dgm:spPr/>
    </dgm:pt>
    <dgm:pt modelId="{D253ACFE-BC16-6342-990D-6539164C8ECC}" type="pres">
      <dgm:prSet presAssocID="{0D12D789-ABDE-A449-B861-5396849376F3}" presName="rootComposite" presStyleCnt="0"/>
      <dgm:spPr/>
    </dgm:pt>
    <dgm:pt modelId="{926CB78C-8858-514F-AAD9-41CD7496C480}" type="pres">
      <dgm:prSet presAssocID="{0D12D789-ABDE-A449-B861-5396849376F3}" presName="rootText" presStyleLbl="node3" presStyleIdx="0" presStyleCnt="3">
        <dgm:presLayoutVars>
          <dgm:chPref val="3"/>
        </dgm:presLayoutVars>
      </dgm:prSet>
      <dgm:spPr/>
    </dgm:pt>
    <dgm:pt modelId="{C7925C98-8FA3-AD49-B735-2780CB9A44C7}" type="pres">
      <dgm:prSet presAssocID="{0D12D789-ABDE-A449-B861-5396849376F3}" presName="rootConnector" presStyleLbl="node3" presStyleIdx="0" presStyleCnt="3"/>
      <dgm:spPr/>
    </dgm:pt>
    <dgm:pt modelId="{6879FFCB-8B54-884A-B854-48B545235EF5}" type="pres">
      <dgm:prSet presAssocID="{0D12D789-ABDE-A449-B861-5396849376F3}" presName="hierChild4" presStyleCnt="0"/>
      <dgm:spPr/>
    </dgm:pt>
    <dgm:pt modelId="{A61738D4-E82C-0E43-A6D8-B30C819BDED4}" type="pres">
      <dgm:prSet presAssocID="{0D12D789-ABDE-A449-B861-5396849376F3}" presName="hierChild5" presStyleCnt="0"/>
      <dgm:spPr/>
    </dgm:pt>
    <dgm:pt modelId="{400DC0AD-4267-0144-B019-5BF00146421D}" type="pres">
      <dgm:prSet presAssocID="{6DD64FF1-D337-D64D-A80F-B8020E41A56C}" presName="Name64" presStyleLbl="parChTrans1D3" presStyleIdx="1" presStyleCnt="3"/>
      <dgm:spPr/>
    </dgm:pt>
    <dgm:pt modelId="{7741C19C-2564-8643-A61E-9F6763CE717D}" type="pres">
      <dgm:prSet presAssocID="{359A4AE3-56B6-3E41-B5D2-B8249A806D00}" presName="hierRoot2" presStyleCnt="0">
        <dgm:presLayoutVars>
          <dgm:hierBranch val="init"/>
        </dgm:presLayoutVars>
      </dgm:prSet>
      <dgm:spPr/>
    </dgm:pt>
    <dgm:pt modelId="{BD18591A-0085-6C45-912D-B3A82D628377}" type="pres">
      <dgm:prSet presAssocID="{359A4AE3-56B6-3E41-B5D2-B8249A806D00}" presName="rootComposite" presStyleCnt="0"/>
      <dgm:spPr/>
    </dgm:pt>
    <dgm:pt modelId="{8D51A910-C9C9-DE4F-91F3-F4CF0660A776}" type="pres">
      <dgm:prSet presAssocID="{359A4AE3-56B6-3E41-B5D2-B8249A806D00}" presName="rootText" presStyleLbl="node3" presStyleIdx="1" presStyleCnt="3">
        <dgm:presLayoutVars>
          <dgm:chPref val="3"/>
        </dgm:presLayoutVars>
      </dgm:prSet>
      <dgm:spPr/>
    </dgm:pt>
    <dgm:pt modelId="{E0210CB9-0234-4441-BEC6-389097E781D1}" type="pres">
      <dgm:prSet presAssocID="{359A4AE3-56B6-3E41-B5D2-B8249A806D00}" presName="rootConnector" presStyleLbl="node3" presStyleIdx="1" presStyleCnt="3"/>
      <dgm:spPr/>
    </dgm:pt>
    <dgm:pt modelId="{E825A2DC-066D-1B42-9E22-D28892ED834F}" type="pres">
      <dgm:prSet presAssocID="{359A4AE3-56B6-3E41-B5D2-B8249A806D00}" presName="hierChild4" presStyleCnt="0"/>
      <dgm:spPr/>
    </dgm:pt>
    <dgm:pt modelId="{9A042FF8-6173-FD46-AE9B-C4435EB83BB2}" type="pres">
      <dgm:prSet presAssocID="{359A4AE3-56B6-3E41-B5D2-B8249A806D00}" presName="hierChild5" presStyleCnt="0"/>
      <dgm:spPr/>
    </dgm:pt>
    <dgm:pt modelId="{3B32A8AF-DC4D-0741-9022-834A3581C848}" type="pres">
      <dgm:prSet presAssocID="{7F022906-9A1C-F641-B05F-62A185D276CC}" presName="Name64" presStyleLbl="parChTrans1D3" presStyleIdx="2" presStyleCnt="3"/>
      <dgm:spPr/>
    </dgm:pt>
    <dgm:pt modelId="{1794E5DF-C271-E84C-A1C6-68EBA09C9534}" type="pres">
      <dgm:prSet presAssocID="{AFFB9DCE-E362-B544-9596-96DA311AFAD9}" presName="hierRoot2" presStyleCnt="0">
        <dgm:presLayoutVars>
          <dgm:hierBranch val="init"/>
        </dgm:presLayoutVars>
      </dgm:prSet>
      <dgm:spPr/>
    </dgm:pt>
    <dgm:pt modelId="{EB881032-C0BF-834F-9044-2A3E90991339}" type="pres">
      <dgm:prSet presAssocID="{AFFB9DCE-E362-B544-9596-96DA311AFAD9}" presName="rootComposite" presStyleCnt="0"/>
      <dgm:spPr/>
    </dgm:pt>
    <dgm:pt modelId="{D8099880-90BE-A84C-9C7A-67373CBD9932}" type="pres">
      <dgm:prSet presAssocID="{AFFB9DCE-E362-B544-9596-96DA311AFAD9}" presName="rootText" presStyleLbl="node3" presStyleIdx="2" presStyleCnt="3">
        <dgm:presLayoutVars>
          <dgm:chPref val="3"/>
        </dgm:presLayoutVars>
      </dgm:prSet>
      <dgm:spPr/>
    </dgm:pt>
    <dgm:pt modelId="{AAE3D441-114A-824C-82E5-ADE837E8A2F2}" type="pres">
      <dgm:prSet presAssocID="{AFFB9DCE-E362-B544-9596-96DA311AFAD9}" presName="rootConnector" presStyleLbl="node3" presStyleIdx="2" presStyleCnt="3"/>
      <dgm:spPr/>
    </dgm:pt>
    <dgm:pt modelId="{4BAD8CA3-A7B1-8B48-A5CA-C107AD6DFD08}" type="pres">
      <dgm:prSet presAssocID="{AFFB9DCE-E362-B544-9596-96DA311AFAD9}" presName="hierChild4" presStyleCnt="0"/>
      <dgm:spPr/>
    </dgm:pt>
    <dgm:pt modelId="{F131D20F-C3DA-7E4C-89B4-B69EA5D564FF}" type="pres">
      <dgm:prSet presAssocID="{AFFB9DCE-E362-B544-9596-96DA311AFAD9}" presName="hierChild5"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2" presStyleIdx="1" presStyleCnt="2"/>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2" presStyleIdx="1" presStyleCnt="2" custScaleX="195416" custScaleY="102817">
        <dgm:presLayoutVars>
          <dgm:chPref val="3"/>
        </dgm:presLayoutVars>
      </dgm:prSet>
      <dgm:spPr/>
    </dgm:pt>
    <dgm:pt modelId="{409921D5-4E61-5549-A81C-011F35D87E11}" type="pres">
      <dgm:prSet presAssocID="{41187E0F-0725-7443-8D80-8B1792F4D67F}" presName="rootConnector" presStyleLbl="node2" presStyleIdx="1" presStyleCnt="2"/>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16E45902-9E8E-594C-AD0B-1CDCECB5893A}" type="pres">
      <dgm:prSet presAssocID="{F9BBBBF7-C76C-8A47-B5DC-32D72D42F33F}"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D0317F01-37B0-2746-A825-F4CB50FB0B5D}" type="presOf" srcId="{15550365-6A2A-924F-A70A-8DD2701AB197}" destId="{85CF5292-3C5E-E04E-BA61-5DFB476F2430}" srcOrd="0" destOrd="0" presId="urn:microsoft.com/office/officeart/2009/3/layout/HorizontalOrganizationChart"/>
    <dgm:cxn modelId="{92450B07-5E36-B743-8DAF-A8D76E34746E}" type="presOf" srcId="{F9BBBBF7-C76C-8A47-B5DC-32D72D42F33F}" destId="{247CFD50-C8B0-7844-9E85-1B91E0A377E6}" srcOrd="1" destOrd="0" presId="urn:microsoft.com/office/officeart/2009/3/layout/HorizontalOrganizationChart"/>
    <dgm:cxn modelId="{D190A10B-1F49-BF4D-8A97-2DFCACBA841A}" type="presOf" srcId="{6DD64FF1-D337-D64D-A80F-B8020E41A56C}" destId="{400DC0AD-4267-0144-B019-5BF00146421D}" srcOrd="0" destOrd="0" presId="urn:microsoft.com/office/officeart/2009/3/layout/HorizontalOrganizationChart"/>
    <dgm:cxn modelId="{69042F18-8DA4-394A-8276-E7163C445D1F}" type="presOf" srcId="{F9BBBBF7-C76C-8A47-B5DC-32D72D42F33F}" destId="{7A152278-B98E-4445-839D-43497D0515F9}" srcOrd="0" destOrd="0" presId="urn:microsoft.com/office/officeart/2009/3/layout/HorizontalOrganizationChart"/>
    <dgm:cxn modelId="{B7441F2E-DEC9-2540-A80D-3910E93B5A18}" type="presOf" srcId="{AFFB9DCE-E362-B544-9596-96DA311AFAD9}" destId="{D8099880-90BE-A84C-9C7A-67373CBD9932}" srcOrd="0" destOrd="0" presId="urn:microsoft.com/office/officeart/2009/3/layout/HorizontalOrganizationChart"/>
    <dgm:cxn modelId="{F4E5343D-81B6-8242-81CF-6844FDE103FA}" type="presOf" srcId="{BA1493E6-9F29-7740-B423-F23382DA0882}" destId="{758274EA-8762-F844-8376-ED460773996A}" srcOrd="0" destOrd="0" presId="urn:microsoft.com/office/officeart/2009/3/layout/HorizontalOrganizationChart"/>
    <dgm:cxn modelId="{718C264A-FC56-7246-8C0C-50CFCEF6B96C}" type="presOf" srcId="{359A4AE3-56B6-3E41-B5D2-B8249A806D00}" destId="{E0210CB9-0234-4441-BEC6-389097E781D1}" srcOrd="1" destOrd="0" presId="urn:microsoft.com/office/officeart/2009/3/layout/HorizontalOrganizationChart"/>
    <dgm:cxn modelId="{7A3FEC51-2D5A-AA46-92C1-2FE7B6637476}" type="presOf" srcId="{359A4AE3-56B6-3E41-B5D2-B8249A806D00}" destId="{8D51A910-C9C9-DE4F-91F3-F4CF0660A776}" srcOrd="0" destOrd="0" presId="urn:microsoft.com/office/officeart/2009/3/layout/HorizontalOrganizationChart"/>
    <dgm:cxn modelId="{D5EFE957-1F30-3849-B2BF-9B52E4F5252D}" type="presOf" srcId="{15550365-6A2A-924F-A70A-8DD2701AB197}" destId="{68DBDFB5-ECF5-D241-8A1E-F8D7934188DF}" srcOrd="1" destOrd="0" presId="urn:microsoft.com/office/officeart/2009/3/layout/HorizontalOrganizationChart"/>
    <dgm:cxn modelId="{B9F66361-9833-BC47-9A7B-BB47ECA7C66E}" type="presOf" srcId="{0D12D789-ABDE-A449-B861-5396849376F3}" destId="{926CB78C-8858-514F-AAD9-41CD7496C480}" srcOrd="0" destOrd="0" presId="urn:microsoft.com/office/officeart/2009/3/layout/HorizontalOrganizationChart"/>
    <dgm:cxn modelId="{AEB70E64-266C-EF42-8627-B6804C4FBE36}" srcId="{F9BBBBF7-C76C-8A47-B5DC-32D72D42F33F}" destId="{15550365-6A2A-924F-A70A-8DD2701AB197}" srcOrd="0" destOrd="0" parTransId="{BA1493E6-9F29-7740-B423-F23382DA0882}" sibTransId="{0C3FEA94-264A-9340-99F0-2E0A0F79603E}"/>
    <dgm:cxn modelId="{5B9E5764-34A0-1644-8CF3-C0B646201174}" type="presOf" srcId="{0D12D789-ABDE-A449-B861-5396849376F3}" destId="{C7925C98-8FA3-AD49-B735-2780CB9A44C7}" srcOrd="1" destOrd="0" presId="urn:microsoft.com/office/officeart/2009/3/layout/HorizontalOrganizationChart"/>
    <dgm:cxn modelId="{B7763372-1946-ED40-9202-7DCCD481063A}" srcId="{15550365-6A2A-924F-A70A-8DD2701AB197}" destId="{359A4AE3-56B6-3E41-B5D2-B8249A806D00}" srcOrd="1" destOrd="0" parTransId="{6DD64FF1-D337-D64D-A80F-B8020E41A56C}" sibTransId="{E855BBE2-EF05-524F-BB48-1454486F9BC9}"/>
    <dgm:cxn modelId="{65FB8574-3E88-BC4A-BE7F-9C159CDDA552}" type="presOf" srcId="{7CDBC350-7FE4-FB43-90C2-9D8041EF22AC}" destId="{E649D310-A9E2-694C-9768-1A427E4CFA54}" srcOrd="0" destOrd="0" presId="urn:microsoft.com/office/officeart/2009/3/layout/HorizontalOrganizationChart"/>
    <dgm:cxn modelId="{6897577A-D87A-BD44-BC1B-42354111A727}" srcId="{15550365-6A2A-924F-A70A-8DD2701AB197}" destId="{0D12D789-ABDE-A449-B861-5396849376F3}" srcOrd="0" destOrd="0" parTransId="{1AE6B5A9-C5DA-624F-AD6D-BE709989E292}" sibTransId="{989874A4-6790-1347-929B-6468D778FEBB}"/>
    <dgm:cxn modelId="{2DFBE2A0-2681-A742-80E4-ADCFC8334004}" type="presOf" srcId="{41187E0F-0725-7443-8D80-8B1792F4D67F}" destId="{CEF70C8A-AEE8-B940-9B8F-68EDF8CB8886}" srcOrd="0" destOrd="0" presId="urn:microsoft.com/office/officeart/2009/3/layout/HorizontalOrganizationChart"/>
    <dgm:cxn modelId="{F83507A5-C479-A44E-8B23-3FFBD01AA1D1}" type="presOf" srcId="{41187E0F-0725-7443-8D80-8B1792F4D67F}" destId="{409921D5-4E61-5549-A81C-011F35D87E11}" srcOrd="1" destOrd="0" presId="urn:microsoft.com/office/officeart/2009/3/layout/HorizontalOrganizationChart"/>
    <dgm:cxn modelId="{DDDF37B8-67EF-764B-A8CC-DD34591930DB}" type="presOf" srcId="{1AE6B5A9-C5DA-624F-AD6D-BE709989E292}" destId="{26B5F095-1ED4-9942-823F-6788718AACC4}" srcOrd="0" destOrd="0" presId="urn:microsoft.com/office/officeart/2009/3/layout/HorizontalOrganizationChart"/>
    <dgm:cxn modelId="{5E34CECC-1F2E-7F4C-88C2-83AADBC30E97}" srcId="{15550365-6A2A-924F-A70A-8DD2701AB197}" destId="{AFFB9DCE-E362-B544-9596-96DA311AFAD9}" srcOrd="2" destOrd="0" parTransId="{7F022906-9A1C-F641-B05F-62A185D276CC}" sibTransId="{2E53A50A-A539-DC4E-A1D9-2B8B06EADCCF}"/>
    <dgm:cxn modelId="{EE9529D3-EF7D-2440-AD3C-F6001E14C9A8}" type="presOf" srcId="{7F022906-9A1C-F641-B05F-62A185D276CC}" destId="{3B32A8AF-DC4D-0741-9022-834A3581C848}" srcOrd="0" destOrd="0" presId="urn:microsoft.com/office/officeart/2009/3/layout/HorizontalOrganizationChart"/>
    <dgm:cxn modelId="{7224F1D9-3AF4-A740-9F43-04E9F8FB994E}" type="presOf" srcId="{AFFB9DCE-E362-B544-9596-96DA311AFAD9}" destId="{AAE3D441-114A-824C-82E5-ADE837E8A2F2}" srcOrd="1" destOrd="0" presId="urn:microsoft.com/office/officeart/2009/3/layout/HorizontalOrganizationChart"/>
    <dgm:cxn modelId="{F24C4FDB-4274-4D4E-9A8F-231DC627069A}" type="presOf" srcId="{BF730569-401B-B943-909D-C216B49DE6BC}" destId="{7CB01AE5-DD92-4344-8F77-75DB56CFCB99}" srcOrd="0" destOrd="0" presId="urn:microsoft.com/office/officeart/2009/3/layout/HorizontalOrganizationChart"/>
    <dgm:cxn modelId="{0BC3D7EC-856E-7F41-A0AD-D0D362FEB36C}" srcId="{BF730569-401B-B943-909D-C216B49DE6BC}" destId="{F9BBBBF7-C76C-8A47-B5DC-32D72D42F33F}" srcOrd="0" destOrd="0" parTransId="{740BED71-150C-0F4C-B70C-3A1D7BDC8588}" sibTransId="{C3991321-D4AC-174C-BB65-5C757B14BB40}"/>
    <dgm:cxn modelId="{525475C9-763B-E549-9200-6FB1CDF4A688}" type="presParOf" srcId="{7CB01AE5-DD92-4344-8F77-75DB56CFCB99}" destId="{8DBF306A-8862-6D4F-94E8-15CA9ECF041D}" srcOrd="0" destOrd="0" presId="urn:microsoft.com/office/officeart/2009/3/layout/HorizontalOrganizationChart"/>
    <dgm:cxn modelId="{67922FAF-BE47-0E4E-8808-78A555B3E7E3}" type="presParOf" srcId="{8DBF306A-8862-6D4F-94E8-15CA9ECF041D}" destId="{3F17A522-F267-0747-AEC9-1271264BB841}" srcOrd="0" destOrd="0" presId="urn:microsoft.com/office/officeart/2009/3/layout/HorizontalOrganizationChart"/>
    <dgm:cxn modelId="{A3F4CABB-2530-DE44-A777-5CF3BE2BB568}" type="presParOf" srcId="{3F17A522-F267-0747-AEC9-1271264BB841}" destId="{7A152278-B98E-4445-839D-43497D0515F9}" srcOrd="0" destOrd="0" presId="urn:microsoft.com/office/officeart/2009/3/layout/HorizontalOrganizationChart"/>
    <dgm:cxn modelId="{B18F44D0-B796-684A-A1CB-D9FB9D57720C}" type="presParOf" srcId="{3F17A522-F267-0747-AEC9-1271264BB841}" destId="{247CFD50-C8B0-7844-9E85-1B91E0A377E6}" srcOrd="1" destOrd="0" presId="urn:microsoft.com/office/officeart/2009/3/layout/HorizontalOrganizationChart"/>
    <dgm:cxn modelId="{2F47EE4E-6A8E-0740-89F7-4C898AED5E85}" type="presParOf" srcId="{8DBF306A-8862-6D4F-94E8-15CA9ECF041D}" destId="{25772527-AAC0-5F4D-9AED-44964AEF89D7}" srcOrd="1" destOrd="0" presId="urn:microsoft.com/office/officeart/2009/3/layout/HorizontalOrganizationChart"/>
    <dgm:cxn modelId="{C6297925-D8FA-D74A-AD50-7376B05212F3}" type="presParOf" srcId="{25772527-AAC0-5F4D-9AED-44964AEF89D7}" destId="{758274EA-8762-F844-8376-ED460773996A}" srcOrd="0" destOrd="0" presId="urn:microsoft.com/office/officeart/2009/3/layout/HorizontalOrganizationChart"/>
    <dgm:cxn modelId="{ACD43485-77D2-BD4A-99AD-D819AA41EF2F}" type="presParOf" srcId="{25772527-AAC0-5F4D-9AED-44964AEF89D7}" destId="{92F29588-739F-6F4D-BD47-94061D0D327D}" srcOrd="1" destOrd="0" presId="urn:microsoft.com/office/officeart/2009/3/layout/HorizontalOrganizationChart"/>
    <dgm:cxn modelId="{325832E5-9F0B-3743-81A2-0D1D505F3217}" type="presParOf" srcId="{92F29588-739F-6F4D-BD47-94061D0D327D}" destId="{B0B6DF49-E4D6-5E4F-A581-B52846DDBD1B}" srcOrd="0" destOrd="0" presId="urn:microsoft.com/office/officeart/2009/3/layout/HorizontalOrganizationChart"/>
    <dgm:cxn modelId="{12705BE1-5ABC-B246-A5AB-B9DF0875C190}" type="presParOf" srcId="{B0B6DF49-E4D6-5E4F-A581-B52846DDBD1B}" destId="{85CF5292-3C5E-E04E-BA61-5DFB476F2430}" srcOrd="0" destOrd="0" presId="urn:microsoft.com/office/officeart/2009/3/layout/HorizontalOrganizationChart"/>
    <dgm:cxn modelId="{90826798-13D6-4D48-9CF5-B04A0D58719E}" type="presParOf" srcId="{B0B6DF49-E4D6-5E4F-A581-B52846DDBD1B}" destId="{68DBDFB5-ECF5-D241-8A1E-F8D7934188DF}" srcOrd="1" destOrd="0" presId="urn:microsoft.com/office/officeart/2009/3/layout/HorizontalOrganizationChart"/>
    <dgm:cxn modelId="{298217CB-FE20-3047-81B7-4AC54EEAEC14}" type="presParOf" srcId="{92F29588-739F-6F4D-BD47-94061D0D327D}" destId="{CC5457AF-D16F-1E45-9345-898D553ACFC5}" srcOrd="1" destOrd="0" presId="urn:microsoft.com/office/officeart/2009/3/layout/HorizontalOrganizationChart"/>
    <dgm:cxn modelId="{72D3D0B5-2BC0-6846-ADBD-16E6302C9C93}" type="presParOf" srcId="{CC5457AF-D16F-1E45-9345-898D553ACFC5}" destId="{26B5F095-1ED4-9942-823F-6788718AACC4}" srcOrd="0" destOrd="0" presId="urn:microsoft.com/office/officeart/2009/3/layout/HorizontalOrganizationChart"/>
    <dgm:cxn modelId="{F0F3228F-2AD7-F742-912A-DA0CBDFB1742}" type="presParOf" srcId="{CC5457AF-D16F-1E45-9345-898D553ACFC5}" destId="{49EAF76A-7822-B04D-86A0-3B3C5CF50F2D}" srcOrd="1" destOrd="0" presId="urn:microsoft.com/office/officeart/2009/3/layout/HorizontalOrganizationChart"/>
    <dgm:cxn modelId="{0EEF0D4D-CC0A-A744-BC2D-E5264B61AA7C}" type="presParOf" srcId="{49EAF76A-7822-B04D-86A0-3B3C5CF50F2D}" destId="{D253ACFE-BC16-6342-990D-6539164C8ECC}" srcOrd="0" destOrd="0" presId="urn:microsoft.com/office/officeart/2009/3/layout/HorizontalOrganizationChart"/>
    <dgm:cxn modelId="{D345318F-BF22-9141-932F-14838349D714}" type="presParOf" srcId="{D253ACFE-BC16-6342-990D-6539164C8ECC}" destId="{926CB78C-8858-514F-AAD9-41CD7496C480}" srcOrd="0" destOrd="0" presId="urn:microsoft.com/office/officeart/2009/3/layout/HorizontalOrganizationChart"/>
    <dgm:cxn modelId="{34FAE830-0F8D-864C-88E4-D4E2940B2759}" type="presParOf" srcId="{D253ACFE-BC16-6342-990D-6539164C8ECC}" destId="{C7925C98-8FA3-AD49-B735-2780CB9A44C7}" srcOrd="1" destOrd="0" presId="urn:microsoft.com/office/officeart/2009/3/layout/HorizontalOrganizationChart"/>
    <dgm:cxn modelId="{E8013B2E-FE43-A842-A1D8-360921D1C22E}" type="presParOf" srcId="{49EAF76A-7822-B04D-86A0-3B3C5CF50F2D}" destId="{6879FFCB-8B54-884A-B854-48B545235EF5}" srcOrd="1" destOrd="0" presId="urn:microsoft.com/office/officeart/2009/3/layout/HorizontalOrganizationChart"/>
    <dgm:cxn modelId="{5833F5BF-D8B3-894F-B659-2233A2E74906}" type="presParOf" srcId="{49EAF76A-7822-B04D-86A0-3B3C5CF50F2D}" destId="{A61738D4-E82C-0E43-A6D8-B30C819BDED4}" srcOrd="2" destOrd="0" presId="urn:microsoft.com/office/officeart/2009/3/layout/HorizontalOrganizationChart"/>
    <dgm:cxn modelId="{0FE1DE8C-06CB-734B-9BC5-054D228FB6AB}" type="presParOf" srcId="{CC5457AF-D16F-1E45-9345-898D553ACFC5}" destId="{400DC0AD-4267-0144-B019-5BF00146421D}" srcOrd="2" destOrd="0" presId="urn:microsoft.com/office/officeart/2009/3/layout/HorizontalOrganizationChart"/>
    <dgm:cxn modelId="{ED43EC2D-A2F4-F24B-A6EF-EF0233E1E440}" type="presParOf" srcId="{CC5457AF-D16F-1E45-9345-898D553ACFC5}" destId="{7741C19C-2564-8643-A61E-9F6763CE717D}" srcOrd="3" destOrd="0" presId="urn:microsoft.com/office/officeart/2009/3/layout/HorizontalOrganizationChart"/>
    <dgm:cxn modelId="{B762A74F-97EB-BC4C-9DCE-645043E2F345}" type="presParOf" srcId="{7741C19C-2564-8643-A61E-9F6763CE717D}" destId="{BD18591A-0085-6C45-912D-B3A82D628377}" srcOrd="0" destOrd="0" presId="urn:microsoft.com/office/officeart/2009/3/layout/HorizontalOrganizationChart"/>
    <dgm:cxn modelId="{837BD5F6-7684-DB41-BC54-6D3811375340}" type="presParOf" srcId="{BD18591A-0085-6C45-912D-B3A82D628377}" destId="{8D51A910-C9C9-DE4F-91F3-F4CF0660A776}" srcOrd="0" destOrd="0" presId="urn:microsoft.com/office/officeart/2009/3/layout/HorizontalOrganizationChart"/>
    <dgm:cxn modelId="{85B94F26-955A-3243-BB85-B296075909C5}" type="presParOf" srcId="{BD18591A-0085-6C45-912D-B3A82D628377}" destId="{E0210CB9-0234-4441-BEC6-389097E781D1}" srcOrd="1" destOrd="0" presId="urn:microsoft.com/office/officeart/2009/3/layout/HorizontalOrganizationChart"/>
    <dgm:cxn modelId="{EF006903-3C8B-AD49-BFF7-B72BDA197664}" type="presParOf" srcId="{7741C19C-2564-8643-A61E-9F6763CE717D}" destId="{E825A2DC-066D-1B42-9E22-D28892ED834F}" srcOrd="1" destOrd="0" presId="urn:microsoft.com/office/officeart/2009/3/layout/HorizontalOrganizationChart"/>
    <dgm:cxn modelId="{7CA5F784-C5E5-324D-8607-BC99AD9E720B}" type="presParOf" srcId="{7741C19C-2564-8643-A61E-9F6763CE717D}" destId="{9A042FF8-6173-FD46-AE9B-C4435EB83BB2}" srcOrd="2" destOrd="0" presId="urn:microsoft.com/office/officeart/2009/3/layout/HorizontalOrganizationChart"/>
    <dgm:cxn modelId="{CC8C433F-52C4-AF44-801F-3A346148B5FB}" type="presParOf" srcId="{CC5457AF-D16F-1E45-9345-898D553ACFC5}" destId="{3B32A8AF-DC4D-0741-9022-834A3581C848}" srcOrd="4" destOrd="0" presId="urn:microsoft.com/office/officeart/2009/3/layout/HorizontalOrganizationChart"/>
    <dgm:cxn modelId="{A2CB5DC2-D60D-FD48-BDCC-BBA436AE1D35}" type="presParOf" srcId="{CC5457AF-D16F-1E45-9345-898D553ACFC5}" destId="{1794E5DF-C271-E84C-A1C6-68EBA09C9534}" srcOrd="5" destOrd="0" presId="urn:microsoft.com/office/officeart/2009/3/layout/HorizontalOrganizationChart"/>
    <dgm:cxn modelId="{445CF8B4-F47E-4B4C-93FA-7D5131232054}" type="presParOf" srcId="{1794E5DF-C271-E84C-A1C6-68EBA09C9534}" destId="{EB881032-C0BF-834F-9044-2A3E90991339}" srcOrd="0" destOrd="0" presId="urn:microsoft.com/office/officeart/2009/3/layout/HorizontalOrganizationChart"/>
    <dgm:cxn modelId="{A6B78862-B15E-A542-BBA6-2F4DE22AD708}" type="presParOf" srcId="{EB881032-C0BF-834F-9044-2A3E90991339}" destId="{D8099880-90BE-A84C-9C7A-67373CBD9932}" srcOrd="0" destOrd="0" presId="urn:microsoft.com/office/officeart/2009/3/layout/HorizontalOrganizationChart"/>
    <dgm:cxn modelId="{C7568012-6DAE-D24E-80DB-3EE540D2C017}" type="presParOf" srcId="{EB881032-C0BF-834F-9044-2A3E90991339}" destId="{AAE3D441-114A-824C-82E5-ADE837E8A2F2}" srcOrd="1" destOrd="0" presId="urn:microsoft.com/office/officeart/2009/3/layout/HorizontalOrganizationChart"/>
    <dgm:cxn modelId="{F8EE0FE3-6E66-3B4B-BBCC-557122A30135}" type="presParOf" srcId="{1794E5DF-C271-E84C-A1C6-68EBA09C9534}" destId="{4BAD8CA3-A7B1-8B48-A5CA-C107AD6DFD08}" srcOrd="1" destOrd="0" presId="urn:microsoft.com/office/officeart/2009/3/layout/HorizontalOrganizationChart"/>
    <dgm:cxn modelId="{EBA3AE02-6074-8A47-AA3B-3276378D2964}" type="presParOf" srcId="{1794E5DF-C271-E84C-A1C6-68EBA09C9534}" destId="{F131D20F-C3DA-7E4C-89B4-B69EA5D564FF}" srcOrd="2" destOrd="0" presId="urn:microsoft.com/office/officeart/2009/3/layout/HorizontalOrganizationChart"/>
    <dgm:cxn modelId="{ADB923AD-2343-7A45-A976-75905E7288D0}" type="presParOf" srcId="{92F29588-739F-6F4D-BD47-94061D0D327D}" destId="{72CE260D-6AFA-4B48-A2AD-0A106E63288C}" srcOrd="2" destOrd="0" presId="urn:microsoft.com/office/officeart/2009/3/layout/HorizontalOrganizationChart"/>
    <dgm:cxn modelId="{076E8AB9-B841-984F-8AD4-C0BFD4D15C2B}" type="presParOf" srcId="{25772527-AAC0-5F4D-9AED-44964AEF89D7}" destId="{E649D310-A9E2-694C-9768-1A427E4CFA54}" srcOrd="2" destOrd="0" presId="urn:microsoft.com/office/officeart/2009/3/layout/HorizontalOrganizationChart"/>
    <dgm:cxn modelId="{8AD4E045-2DBE-E547-A189-7FD350146B62}" type="presParOf" srcId="{25772527-AAC0-5F4D-9AED-44964AEF89D7}" destId="{E0234E3D-8593-5941-822F-9ACECE8CEA9B}" srcOrd="3" destOrd="0" presId="urn:microsoft.com/office/officeart/2009/3/layout/HorizontalOrganizationChart"/>
    <dgm:cxn modelId="{9761739A-FE54-8743-9065-4372032E4DCC}" type="presParOf" srcId="{E0234E3D-8593-5941-822F-9ACECE8CEA9B}" destId="{EFA129F3-E66B-BB44-81A2-5A0B8245B087}" srcOrd="0" destOrd="0" presId="urn:microsoft.com/office/officeart/2009/3/layout/HorizontalOrganizationChart"/>
    <dgm:cxn modelId="{F5692353-3E9A-9945-B810-A89B2D626E1E}" type="presParOf" srcId="{EFA129F3-E66B-BB44-81A2-5A0B8245B087}" destId="{CEF70C8A-AEE8-B940-9B8F-68EDF8CB8886}" srcOrd="0" destOrd="0" presId="urn:microsoft.com/office/officeart/2009/3/layout/HorizontalOrganizationChart"/>
    <dgm:cxn modelId="{78C03D02-3E77-E140-B42D-CFD427A8976B}" type="presParOf" srcId="{EFA129F3-E66B-BB44-81A2-5A0B8245B087}" destId="{409921D5-4E61-5549-A81C-011F35D87E11}" srcOrd="1" destOrd="0" presId="urn:microsoft.com/office/officeart/2009/3/layout/HorizontalOrganizationChart"/>
    <dgm:cxn modelId="{8AEE9A5A-7BA0-774F-8FE2-6FABC68F6C87}" type="presParOf" srcId="{E0234E3D-8593-5941-822F-9ACECE8CEA9B}" destId="{ADE95BF3-C04E-8642-B882-8F6A34E556E8}" srcOrd="1" destOrd="0" presId="urn:microsoft.com/office/officeart/2009/3/layout/HorizontalOrganizationChart"/>
    <dgm:cxn modelId="{0A40F765-B457-2947-9045-8DF5ABE4559F}" type="presParOf" srcId="{E0234E3D-8593-5941-822F-9ACECE8CEA9B}" destId="{DA9AB18B-91D7-8045-9617-719A00F00262}" srcOrd="2" destOrd="0" presId="urn:microsoft.com/office/officeart/2009/3/layout/HorizontalOrganizationChart"/>
    <dgm:cxn modelId="{69F26CFA-10B5-3245-B0C5-3334BB09B459}" type="presParOf" srcId="{8DBF306A-8862-6D4F-94E8-15CA9ECF041D}" destId="{16E45902-9E8E-594C-AD0B-1CDCECB5893A}"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a:ln>
          <a:solidFill>
            <a:srgbClr val="C00000"/>
          </a:solidFill>
        </a:ln>
      </dgm:spPr>
      <dgm:t>
        <a:bodyPr/>
        <a:lstStyle/>
        <a:p>
          <a:r>
            <a:rPr lang="en-US" altLang="zh-CN" sz="2000" dirty="0">
              <a:latin typeface="Microsoft YaHei" charset="-122"/>
              <a:ea typeface="Microsoft YaHei" charset="-122"/>
              <a:cs typeface="Microsoft YaHei" charset="-122"/>
            </a:rPr>
            <a:t>4.</a:t>
          </a:r>
          <a:r>
            <a:rPr lang="zh-CN" altLang="en-US" sz="20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ln>
          <a:solidFill>
            <a:srgbClr val="C00000"/>
          </a:solidFill>
        </a:ln>
      </dgm:spPr>
      <dgm:t>
        <a:bodyPr/>
        <a:lstStyle/>
        <a:p>
          <a:r>
            <a:rPr lang="zh-CN" altLang="en-US" sz="2000" dirty="0">
              <a:latin typeface="Microsoft YaHei" charset="-122"/>
              <a:ea typeface="Microsoft YaHei" charset="-122"/>
              <a:cs typeface="Microsoft YaHei" charset="-122"/>
            </a:rPr>
            <a:t>政治制度</a:t>
          </a:r>
        </a:p>
      </dgm:t>
    </dgm:pt>
    <dgm:pt modelId="{82A45ED3-2CE2-CD45-9383-B5A66D71A518}" type="parTrans" cxnId="{B21ECDDF-946E-8F4B-ABBA-D7C3CFFE8A94}">
      <dgm:prSet/>
      <dgm:spPr>
        <a:ln>
          <a:solidFill>
            <a:srgbClr val="C00000"/>
          </a:solidFill>
        </a:ln>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a:ln>
          <a:solidFill>
            <a:srgbClr val="C00000"/>
          </a:solidFill>
        </a:ln>
      </dgm:spPr>
      <dgm:t>
        <a:bodyPr/>
        <a:lstStyle/>
        <a:p>
          <a:r>
            <a:rPr lang="zh-CN" altLang="en-US" sz="20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a:ln>
          <a:solidFill>
            <a:srgbClr val="C00000"/>
          </a:solidFill>
        </a:ln>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ln>
          <a:solidFill>
            <a:srgbClr val="C00000"/>
          </a:solidFill>
        </a:ln>
      </dgm:spPr>
      <dgm:t>
        <a:bodyPr/>
        <a:lstStyle/>
        <a:p>
          <a:r>
            <a:rPr lang="zh-CN" altLang="en-US" sz="2000" dirty="0">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a:ln>
          <a:solidFill>
            <a:srgbClr val="C00000"/>
          </a:solidFill>
        </a:ln>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a:ln>
          <a:solidFill>
            <a:srgbClr val="C00000"/>
          </a:solidFill>
        </a:ln>
      </dgm:spPr>
      <dgm:t>
        <a:bodyPr/>
        <a:lstStyle/>
        <a:p>
          <a:r>
            <a:rPr lang="zh-CN" altLang="en-US" sz="2000" dirty="0">
              <a:latin typeface="Microsoft YaHei" charset="-122"/>
              <a:ea typeface="Microsoft YaHei" charset="-122"/>
              <a:cs typeface="Microsoft YaHei" charset="-122"/>
            </a:rPr>
            <a:t>政党制度</a:t>
          </a:r>
        </a:p>
      </dgm:t>
    </dgm:pt>
    <dgm:pt modelId="{3470BC3C-0E12-9A44-8C0F-439CBFB6D4F3}" type="parTrans" cxnId="{012A5CC8-9B0E-D047-8090-1E4C4E9B6A5B}">
      <dgm:prSet/>
      <dgm:spPr>
        <a:ln>
          <a:solidFill>
            <a:srgbClr val="C00000"/>
          </a:solidFill>
        </a:ln>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a:ln>
          <a:solidFill>
            <a:srgbClr val="C00000"/>
          </a:solidFill>
        </a:ln>
      </dgm:spPr>
      <dgm:t>
        <a:bodyPr/>
        <a:lstStyle/>
        <a:p>
          <a:r>
            <a:rPr lang="zh-CN" altLang="en-US" sz="2000" dirty="0">
              <a:latin typeface="Microsoft YaHei" charset="-122"/>
              <a:ea typeface="Microsoft YaHei" charset="-122"/>
              <a:cs typeface="Microsoft YaHei" charset="-122"/>
            </a:rPr>
            <a:t>三权分立</a:t>
          </a:r>
        </a:p>
      </dgm:t>
    </dgm:pt>
    <dgm:pt modelId="{E5569C54-7D19-964B-B250-54E0BD200610}" type="parTrans" cxnId="{27EE7492-FFBC-D844-B7E2-91B92699F266}">
      <dgm:prSet/>
      <dgm:spPr>
        <a:ln>
          <a:solidFill>
            <a:srgbClr val="C00000"/>
          </a:solidFill>
        </a:ln>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EFD36705-40E0-0547-8BC6-A0BE04FB39E9}">
      <dgm:prSet custT="1"/>
      <dgm:spPr>
        <a:ln>
          <a:solidFill>
            <a:srgbClr val="C00000"/>
          </a:solidFill>
        </a:ln>
      </dgm:spPr>
      <dgm:t>
        <a:bodyPr/>
        <a:lstStyle/>
        <a:p>
          <a:r>
            <a:rPr lang="zh-CN" altLang="en-US" sz="2000" dirty="0">
              <a:latin typeface="Microsoft YaHei" charset="-122"/>
              <a:ea typeface="Microsoft YaHei" charset="-122"/>
              <a:cs typeface="Microsoft YaHei" charset="-122"/>
            </a:rPr>
            <a:t>核心</a:t>
          </a:r>
        </a:p>
      </dgm:t>
    </dgm:pt>
    <dgm:pt modelId="{4CE9467F-9A0B-1743-B31D-B6C0B46B1F88}" type="parTrans" cxnId="{84EA3494-8ED0-9941-9D61-0675CA42B305}">
      <dgm:prSet/>
      <dgm:spPr>
        <a:ln>
          <a:solidFill>
            <a:srgbClr val="C00000"/>
          </a:solidFill>
        </a:ln>
      </dgm:spPr>
      <dgm:t>
        <a:bodyPr/>
        <a:lstStyle/>
        <a:p>
          <a:endParaRPr lang="zh-CN" altLang="en-US"/>
        </a:p>
      </dgm:t>
    </dgm:pt>
    <dgm:pt modelId="{82F6B89E-BAFC-724C-864F-9CB3D5F648FC}" type="sibTrans" cxnId="{84EA3494-8ED0-9941-9D61-0675CA42B305}">
      <dgm:prSet/>
      <dgm:spPr/>
      <dgm:t>
        <a:bodyPr/>
        <a:lstStyle/>
        <a:p>
          <a:endParaRPr lang="zh-CN" altLang="en-US"/>
        </a:p>
      </dgm:t>
    </dgm:pt>
    <dgm:pt modelId="{6B99D566-0018-4B4B-8A23-EF3A76D26224}">
      <dgm:prSet custT="1"/>
      <dgm:spPr>
        <a:ln>
          <a:solidFill>
            <a:srgbClr val="C00000"/>
          </a:solidFill>
        </a:ln>
      </dgm:spPr>
      <dgm:t>
        <a:bodyPr/>
        <a:lstStyle/>
        <a:p>
          <a:r>
            <a:rPr lang="zh-CN" altLang="en-US" sz="2000" dirty="0">
              <a:latin typeface="Microsoft YaHei" charset="-122"/>
              <a:ea typeface="Microsoft YaHei" charset="-122"/>
              <a:cs typeface="Microsoft YaHei" charset="-122"/>
            </a:rPr>
            <a:t>特点</a:t>
          </a:r>
        </a:p>
      </dgm:t>
    </dgm:pt>
    <dgm:pt modelId="{4D78F3A1-E2CC-0A40-B819-9481A2E86131}" type="parTrans" cxnId="{81095E65-D57C-2242-A312-5E2150991BC2}">
      <dgm:prSet/>
      <dgm:spPr>
        <a:ln>
          <a:solidFill>
            <a:srgbClr val="C00000"/>
          </a:solidFill>
        </a:ln>
      </dgm:spPr>
      <dgm:t>
        <a:bodyPr/>
        <a:lstStyle/>
        <a:p>
          <a:endParaRPr lang="zh-CN" altLang="en-US"/>
        </a:p>
      </dgm:t>
    </dgm:pt>
    <dgm:pt modelId="{2936DA92-8DF2-134E-8DC5-6CBC91130E98}" type="sibTrans" cxnId="{81095E65-D57C-2242-A312-5E2150991BC2}">
      <dgm:prSet/>
      <dgm:spPr/>
      <dgm:t>
        <a:bodyPr/>
        <a:lstStyle/>
        <a:p>
          <a:endParaRPr lang="zh-CN" altLang="en-US"/>
        </a:p>
      </dgm:t>
    </dgm:pt>
    <dgm:pt modelId="{1A2DD3D7-97C3-BC4E-BBD9-C0615C2E671B}">
      <dgm:prSet custT="1"/>
      <dgm:spPr>
        <a:ln>
          <a:solidFill>
            <a:srgbClr val="C00000"/>
          </a:solidFill>
        </a:ln>
      </dgm:spPr>
      <dgm:t>
        <a:bodyPr/>
        <a:lstStyle/>
        <a:p>
          <a:r>
            <a:rPr lang="zh-CN" altLang="en-US" sz="2000" dirty="0">
              <a:latin typeface="Microsoft YaHei" charset="-122"/>
              <a:ea typeface="Microsoft YaHei" charset="-122"/>
              <a:cs typeface="Microsoft YaHei" charset="-122"/>
            </a:rPr>
            <a:t>民主制度</a:t>
          </a:r>
        </a:p>
      </dgm:t>
    </dgm:pt>
    <dgm:pt modelId="{96DE8AB0-B18B-F043-9688-8CC6F0B54677}" type="parTrans" cxnId="{113257B9-F62E-E841-A08D-E846ABF015EE}">
      <dgm:prSet/>
      <dgm:spPr>
        <a:ln>
          <a:solidFill>
            <a:srgbClr val="C00000"/>
          </a:solidFill>
        </a:ln>
      </dgm:spPr>
      <dgm:t>
        <a:bodyPr/>
        <a:lstStyle/>
        <a:p>
          <a:endParaRPr lang="zh-CN" altLang="en-US"/>
        </a:p>
      </dgm:t>
    </dgm:pt>
    <dgm:pt modelId="{9BA19A67-7962-5846-B2B4-B036DA950BAF}" type="sibTrans" cxnId="{113257B9-F62E-E841-A08D-E846ABF015EE}">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dgm:presLayoutVars>
          <dgm:chPref val="3"/>
        </dgm:presLayoutVars>
      </dgm:prSet>
      <dgm:spPr/>
    </dgm:pt>
    <dgm:pt modelId="{7BE47EBC-4448-4341-9080-A00D34CB9806}" type="pres">
      <dgm:prSet presAssocID="{D9DBA87B-8086-BE4F-96B4-84FE80B96E6C}" presName="rootConnector" presStyleLbl="node3" presStyleIdx="0" presStyleCnt="6"/>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pt>
    <dgm:pt modelId="{291EA68E-F50B-FC40-8651-51AEC484433A}" type="pres">
      <dgm:prSet presAssocID="{C0E7F50A-D3C5-5645-B64D-DE3D68B42652}" presName="rootConnector" presStyleLbl="node3" presStyleIdx="1" presStyleCnt="6"/>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pt>
    <dgm:pt modelId="{36CD0CF7-E00C-5041-B8FC-77D8A1DB10F4}" type="pres">
      <dgm:prSet presAssocID="{2D7C18AD-EBE4-9B4C-90E6-A8141738E7B9}" presName="rootConnector" presStyleLbl="node3" presStyleIdx="2" presStyleCnt="6"/>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pt>
    <dgm:pt modelId="{63F99E30-45CC-1547-B425-FCA631079D57}" type="pres">
      <dgm:prSet presAssocID="{1A2DD3D7-97C3-BC4E-BBD9-C0615C2E671B}" presName="rootConnector" presStyleLbl="node3" presStyleIdx="3" presStyleCnt="6"/>
      <dgm:spPr/>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4" presStyleCnt="6"/>
      <dgm:spPr/>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4" presStyleCnt="6">
        <dgm:presLayoutVars>
          <dgm:chPref val="3"/>
        </dgm:presLayoutVars>
      </dgm:prSet>
      <dgm:spPr/>
    </dgm:pt>
    <dgm:pt modelId="{62838AC4-0A8F-6241-A51D-3ACC43527C7A}" type="pres">
      <dgm:prSet presAssocID="{6B99D566-0018-4B4B-8A23-EF3A76D26224}" presName="rootConnector" presStyleLbl="node3" presStyleIdx="4" presStyleCnt="6"/>
      <dgm:spPr/>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5" presStyleCnt="6"/>
      <dgm:spPr/>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5" presStyleCnt="6">
        <dgm:presLayoutVars>
          <dgm:chPref val="3"/>
        </dgm:presLayoutVars>
      </dgm:prSet>
      <dgm:spPr/>
    </dgm:pt>
    <dgm:pt modelId="{76D74071-3F88-3F49-9E89-E0589B39753C}" type="pres">
      <dgm:prSet presAssocID="{EFD36705-40E0-0547-8BC6-A0BE04FB39E9}" presName="rootConnector" presStyleLbl="node3" presStyleIdx="5" presStyleCnt="6"/>
      <dgm:spPr/>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C350A03-4BB5-6448-BA80-D62034EED984}" type="presOf" srcId="{C0E7F50A-D3C5-5645-B64D-DE3D68B42652}" destId="{5766AE3B-2027-034D-B10C-C38B529B5F87}" srcOrd="0" destOrd="0" presId="urn:microsoft.com/office/officeart/2009/3/layout/HorizontalOrganizationChart"/>
    <dgm:cxn modelId="{1E472907-F3F0-9841-A664-5A0EDD078C0C}" type="presOf" srcId="{2D7C18AD-EBE4-9B4C-90E6-A8141738E7B9}" destId="{0F145AD6-F8B2-974E-BF77-3DC2D16A65AB}" srcOrd="0" destOrd="0" presId="urn:microsoft.com/office/officeart/2009/3/layout/HorizontalOrganizationChart"/>
    <dgm:cxn modelId="{DE47220C-6A64-DB4F-A14F-A99972A3F358}" type="presOf" srcId="{EFD36705-40E0-0547-8BC6-A0BE04FB39E9}" destId="{1A9D6B0E-4334-4F48-B6DA-B479D48DCAA7}" srcOrd="0" destOrd="0" presId="urn:microsoft.com/office/officeart/2009/3/layout/HorizontalOrganizationChart"/>
    <dgm:cxn modelId="{A1D33911-E17A-7941-9000-797B45963199}" type="presOf" srcId="{D9DBA87B-8086-BE4F-96B4-84FE80B96E6C}" destId="{7BE47EBC-4448-4341-9080-A00D34CB9806}" srcOrd="1" destOrd="0" presId="urn:microsoft.com/office/officeart/2009/3/layout/HorizontalOrganizationChart"/>
    <dgm:cxn modelId="{C810231F-1FAA-0C41-890B-C296A188D8A5}" type="presOf" srcId="{82A45ED3-2CE2-CD45-9383-B5A66D71A518}" destId="{FF679F8A-3C75-2A40-A7BE-C8DCA62D047D}" srcOrd="0" destOrd="0" presId="urn:microsoft.com/office/officeart/2009/3/layout/HorizontalOrganizationChart"/>
    <dgm:cxn modelId="{34DA7531-0F93-4C4F-9690-46A676BBC7D1}" type="presOf" srcId="{1A2DD3D7-97C3-BC4E-BBD9-C0615C2E671B}" destId="{63F99E30-45CC-1547-B425-FCA631079D57}" srcOrd="1" destOrd="0" presId="urn:microsoft.com/office/officeart/2009/3/layout/HorizontalOrganizationChart"/>
    <dgm:cxn modelId="{37F14938-3D4E-104A-A08E-6A67817CD8EB}" type="presOf" srcId="{4449040D-6680-BE48-BF9C-213BB014AAF1}" destId="{EE966D2E-676A-794E-9BD2-272ACEDE2E9C}" srcOrd="1"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4B16FB52-0551-674C-8B0C-01AF8311B1BC}" type="presOf" srcId="{960B5FFC-C883-E542-8CDB-9FF1AA81B813}" destId="{8A5C8651-A0F4-A444-A315-4EE5D40000B9}" srcOrd="0" destOrd="0" presId="urn:microsoft.com/office/officeart/2009/3/layout/HorizontalOrganizationChart"/>
    <dgm:cxn modelId="{A4A6105F-3518-F44A-9AF3-91E530E1B40C}" type="presOf" srcId="{6B99D566-0018-4B4B-8A23-EF3A76D26224}" destId="{62838AC4-0A8F-6241-A51D-3ACC43527C7A}" srcOrd="1" destOrd="0" presId="urn:microsoft.com/office/officeart/2009/3/layout/HorizontalOrganizationChart"/>
    <dgm:cxn modelId="{81095E65-D57C-2242-A312-5E2150991BC2}" srcId="{4449040D-6680-BE48-BF9C-213BB014AAF1}" destId="{6B99D566-0018-4B4B-8A23-EF3A76D26224}" srcOrd="0" destOrd="0" parTransId="{4D78F3A1-E2CC-0A40-B819-9481A2E86131}" sibTransId="{2936DA92-8DF2-134E-8DC5-6CBC91130E98}"/>
    <dgm:cxn modelId="{B97FFC70-4936-B34D-9786-19C8018E63E4}" type="presOf" srcId="{4D78F3A1-E2CC-0A40-B819-9481A2E86131}" destId="{DC3F82E3-9810-194A-ADE8-9646EFBE4FF0}" srcOrd="0" destOrd="0" presId="urn:microsoft.com/office/officeart/2009/3/layout/HorizontalOrganizationChart"/>
    <dgm:cxn modelId="{E1594E7C-8E9F-A741-82EF-5527D8AE7293}" type="presOf" srcId="{96DE8AB0-B18B-F043-9688-8CC6F0B54677}" destId="{B769971F-33CE-D344-98C1-AE160ADB3694}" srcOrd="0" destOrd="0" presId="urn:microsoft.com/office/officeart/2009/3/layout/HorizontalOrganizationChart"/>
    <dgm:cxn modelId="{E843358D-7310-CC4A-8C5C-ABE2DC30A8A4}" type="presOf" srcId="{E5569C54-7D19-964B-B250-54E0BD200610}" destId="{8EAA0473-855B-4040-9F75-A7D15474EDB6}" srcOrd="0" destOrd="0" presId="urn:microsoft.com/office/officeart/2009/3/layout/HorizontalOrganizationChart"/>
    <dgm:cxn modelId="{4F975690-66AF-0C45-A4B4-519898D7DA71}" type="presOf" srcId="{D495FE70-D414-B848-BE82-679738F95DEA}" destId="{E29D5727-716A-624D-AD17-881242102759}" srcOrd="1" destOrd="0" presId="urn:microsoft.com/office/officeart/2009/3/layout/HorizontalOrganizationChart"/>
    <dgm:cxn modelId="{27EE7492-FFBC-D844-B7E2-91B92699F266}" srcId="{D495FE70-D414-B848-BE82-679738F95DEA}" destId="{2D7C18AD-EBE4-9B4C-90E6-A8141738E7B9}" srcOrd="2" destOrd="0" parTransId="{E5569C54-7D19-964B-B250-54E0BD200610}" sibTransId="{6976DB48-F4DE-904D-A8A6-44B3BEACF2CB}"/>
    <dgm:cxn modelId="{84EA3494-8ED0-9941-9D61-0675CA42B305}" srcId="{4449040D-6680-BE48-BF9C-213BB014AAF1}" destId="{EFD36705-40E0-0547-8BC6-A0BE04FB39E9}" srcOrd="1" destOrd="0" parTransId="{4CE9467F-9A0B-1743-B31D-B6C0B46B1F88}" sibTransId="{82F6B89E-BAFC-724C-864F-9CB3D5F648FC}"/>
    <dgm:cxn modelId="{F97D3595-90FD-D341-AF53-E1474ED7FF54}" type="presOf" srcId="{4449040D-6680-BE48-BF9C-213BB014AAF1}" destId="{E4773532-36CE-404B-9B4D-845BBEB0919F}" srcOrd="0" destOrd="0" presId="urn:microsoft.com/office/officeart/2009/3/layout/HorizontalOrganizationChart"/>
    <dgm:cxn modelId="{74D6BD96-F1DB-AB40-98DF-9EC1CB622E25}" type="presOf" srcId="{03CA20F5-181F-C642-812B-09EAD05291CB}" destId="{CE6B7AA4-4E74-9345-8C39-D9A57978A5FC}" srcOrd="0" destOrd="0" presId="urn:microsoft.com/office/officeart/2009/3/layout/HorizontalOrganizationChart"/>
    <dgm:cxn modelId="{2D2EC297-D73C-F24A-9A8B-ED9AED318CF3}" type="presOf" srcId="{1A2DD3D7-97C3-BC4E-BBD9-C0615C2E671B}" destId="{8C01FEA2-2644-4A47-993B-CB1075867EAA}" srcOrd="0" destOrd="0" presId="urn:microsoft.com/office/officeart/2009/3/layout/HorizontalOrganizationChart"/>
    <dgm:cxn modelId="{B4822A9C-B7BB-9549-97E3-1A5FE864C1D0}" type="presOf" srcId="{3470BC3C-0E12-9A44-8C0F-439CBFB6D4F3}" destId="{5F373564-5D24-9F44-A9CC-9F4A04F89C11}" srcOrd="0" destOrd="0" presId="urn:microsoft.com/office/officeart/2009/3/layout/HorizontalOrganizationChart"/>
    <dgm:cxn modelId="{C5EE10A3-F457-5F42-98A0-16841BB15F06}" type="presOf" srcId="{4CE9467F-9A0B-1743-B31D-B6C0B46B1F88}" destId="{4C49089E-8EFB-1C4C-B0F2-89B23A4D5A42}" srcOrd="0" destOrd="0" presId="urn:microsoft.com/office/officeart/2009/3/layout/HorizontalOrganizationChart"/>
    <dgm:cxn modelId="{4E1C05A8-4A17-5B4B-93CB-3E3F38539B4C}" type="presOf" srcId="{C0E7F50A-D3C5-5645-B64D-DE3D68B42652}" destId="{291EA68E-F50B-FC40-8651-51AEC484433A}" srcOrd="1" destOrd="0" presId="urn:microsoft.com/office/officeart/2009/3/layout/HorizontalOrganizationChart"/>
    <dgm:cxn modelId="{FB48EFA9-6EA9-6740-B172-057840C80974}" type="presOf" srcId="{541D626A-F7E7-864A-9D4D-CE137958931B}" destId="{8A1F9D91-A83B-1644-AAE3-EDBD452C4B9A}" srcOrd="0" destOrd="0" presId="urn:microsoft.com/office/officeart/2009/3/layout/HorizontalOrganizationChart"/>
    <dgm:cxn modelId="{49968FB3-27B1-0E4A-A871-88FE1A6847F1}" type="presOf" srcId="{EFD36705-40E0-0547-8BC6-A0BE04FB39E9}" destId="{76D74071-3F88-3F49-9E89-E0589B39753C}" srcOrd="1" destOrd="0" presId="urn:microsoft.com/office/officeart/2009/3/layout/HorizontalOrganizationChart"/>
    <dgm:cxn modelId="{113257B9-F62E-E841-A08D-E846ABF015EE}" srcId="{D495FE70-D414-B848-BE82-679738F95DEA}" destId="{1A2DD3D7-97C3-BC4E-BBD9-C0615C2E671B}" srcOrd="3" destOrd="0" parTransId="{96DE8AB0-B18B-F043-9688-8CC6F0B54677}" sibTransId="{9BA19A67-7962-5846-B2B4-B036DA950BAF}"/>
    <dgm:cxn modelId="{19C2D6C4-34F1-C444-ADFF-DAE015ACA82F}" type="presOf" srcId="{D9DBA87B-8086-BE4F-96B4-84FE80B96E6C}" destId="{6849F3ED-6E08-C14D-9E33-E76A1F92CBC8}" srcOrd="0" destOrd="0" presId="urn:microsoft.com/office/officeart/2009/3/layout/HorizontalOrganizationChart"/>
    <dgm:cxn modelId="{49A7C9C5-63EF-404E-A94E-0509CA9BCF9E}" type="presOf" srcId="{6B99D566-0018-4B4B-8A23-EF3A76D26224}" destId="{B479759E-6657-C34D-A951-F202F2E8A5FB}" srcOrd="0" destOrd="0" presId="urn:microsoft.com/office/officeart/2009/3/layout/HorizontalOrganizationChart"/>
    <dgm:cxn modelId="{012A5CC8-9B0E-D047-8090-1E4C4E9B6A5B}" srcId="{D495FE70-D414-B848-BE82-679738F95DEA}" destId="{C0E7F50A-D3C5-5645-B64D-DE3D68B42652}" srcOrd="1" destOrd="0" parTransId="{3470BC3C-0E12-9A44-8C0F-439CBFB6D4F3}" sibTransId="{816C2B61-8703-A34F-AD26-8AB79EBAA392}"/>
    <dgm:cxn modelId="{53B1ECD2-AA37-1649-B185-8455777AED11}" type="presOf" srcId="{2E7A79DF-37F9-E04C-A420-5B8BA7EA211B}" destId="{24BF3843-CEF8-5541-B6ED-A3C26E575F84}" srcOrd="0"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B21ECDDF-946E-8F4B-ABBA-D7C3CFFE8A94}" srcId="{2E7A79DF-37F9-E04C-A420-5B8BA7EA211B}" destId="{D495FE70-D414-B848-BE82-679738F95DEA}" srcOrd="0" destOrd="0" parTransId="{82A45ED3-2CE2-CD45-9383-B5A66D71A518}" sibTransId="{31473893-47A1-D248-B029-DB2252E88001}"/>
    <dgm:cxn modelId="{8C8C37E0-41D9-4C49-AB53-18821B5A687A}" type="presOf" srcId="{2E7A79DF-37F9-E04C-A420-5B8BA7EA211B}" destId="{DB17412D-52CC-9F48-B38B-B3FB04365095}" srcOrd="1" destOrd="0" presId="urn:microsoft.com/office/officeart/2009/3/layout/HorizontalOrganizationChart"/>
    <dgm:cxn modelId="{076715ED-0F73-8245-B4C1-BC42FC7F3913}" srcId="{D495FE70-D414-B848-BE82-679738F95DEA}" destId="{D9DBA87B-8086-BE4F-96B4-84FE80B96E6C}" srcOrd="0" destOrd="0" parTransId="{541D626A-F7E7-864A-9D4D-CE137958931B}" sibTransId="{A3416AD1-B9E5-BB42-89A8-426FA47AFC5F}"/>
    <dgm:cxn modelId="{F08417F5-17FC-214A-A78E-8F9DAC1E495E}" type="presOf" srcId="{2D7C18AD-EBE4-9B4C-90E6-A8141738E7B9}" destId="{36CD0CF7-E00C-5041-B8FC-77D8A1DB10F4}" srcOrd="1" destOrd="0" presId="urn:microsoft.com/office/officeart/2009/3/layout/HorizontalOrganizationChart"/>
    <dgm:cxn modelId="{45EA1BFB-B1BA-6649-8FC0-900E15ED9304}" type="presOf" srcId="{D495FE70-D414-B848-BE82-679738F95DEA}" destId="{C19AF8B7-68AC-BA42-A6A1-5D0E6410B28A}" srcOrd="0" destOrd="0" presId="urn:microsoft.com/office/officeart/2009/3/layout/HorizontalOrganizationChart"/>
    <dgm:cxn modelId="{9BE1C3CF-1BDD-CD43-8C9D-A39266CF079C}" type="presParOf" srcId="{8A5C8651-A0F4-A444-A315-4EE5D40000B9}" destId="{ACCE5953-75EF-A646-8901-438202253147}" srcOrd="0" destOrd="0" presId="urn:microsoft.com/office/officeart/2009/3/layout/HorizontalOrganizationChart"/>
    <dgm:cxn modelId="{F86A3D84-83FA-5641-A4A5-0A1E934833FD}" type="presParOf" srcId="{ACCE5953-75EF-A646-8901-438202253147}" destId="{1C0925D7-268E-4541-B7C2-F03386CA1563}" srcOrd="0" destOrd="0" presId="urn:microsoft.com/office/officeart/2009/3/layout/HorizontalOrganizationChart"/>
    <dgm:cxn modelId="{B087EDCA-B4B4-9F43-9C61-775A5121CD4A}" type="presParOf" srcId="{1C0925D7-268E-4541-B7C2-F03386CA1563}" destId="{24BF3843-CEF8-5541-B6ED-A3C26E575F84}" srcOrd="0" destOrd="0" presId="urn:microsoft.com/office/officeart/2009/3/layout/HorizontalOrganizationChart"/>
    <dgm:cxn modelId="{0F054FF6-37A2-F44D-B6ED-C125C3E52DD6}" type="presParOf" srcId="{1C0925D7-268E-4541-B7C2-F03386CA1563}" destId="{DB17412D-52CC-9F48-B38B-B3FB04365095}" srcOrd="1" destOrd="0" presId="urn:microsoft.com/office/officeart/2009/3/layout/HorizontalOrganizationChart"/>
    <dgm:cxn modelId="{3A92E5E4-73CC-9E49-A0BD-644156A454EE}" type="presParOf" srcId="{ACCE5953-75EF-A646-8901-438202253147}" destId="{183C6BF8-69DB-0A4B-9B5F-5AB643B021AE}" srcOrd="1" destOrd="0" presId="urn:microsoft.com/office/officeart/2009/3/layout/HorizontalOrganizationChart"/>
    <dgm:cxn modelId="{59239A55-62B4-D44D-A8DC-FB19D9B3CE3F}" type="presParOf" srcId="{183C6BF8-69DB-0A4B-9B5F-5AB643B021AE}" destId="{FF679F8A-3C75-2A40-A7BE-C8DCA62D047D}" srcOrd="0" destOrd="0" presId="urn:microsoft.com/office/officeart/2009/3/layout/HorizontalOrganizationChart"/>
    <dgm:cxn modelId="{CA7B3BE6-DB13-D544-9099-86F3EDA2C07B}" type="presParOf" srcId="{183C6BF8-69DB-0A4B-9B5F-5AB643B021AE}" destId="{EC3DF666-0C34-F646-907B-DDA4F6D1A162}" srcOrd="1" destOrd="0" presId="urn:microsoft.com/office/officeart/2009/3/layout/HorizontalOrganizationChart"/>
    <dgm:cxn modelId="{93891867-3DB9-A041-BEEF-8D87A9775926}" type="presParOf" srcId="{EC3DF666-0C34-F646-907B-DDA4F6D1A162}" destId="{59C6230E-9D09-9B42-B32F-2E1E625515C8}" srcOrd="0" destOrd="0" presId="urn:microsoft.com/office/officeart/2009/3/layout/HorizontalOrganizationChart"/>
    <dgm:cxn modelId="{D3AE312E-8E91-F141-BDC0-1BCE874703FB}" type="presParOf" srcId="{59C6230E-9D09-9B42-B32F-2E1E625515C8}" destId="{C19AF8B7-68AC-BA42-A6A1-5D0E6410B28A}" srcOrd="0" destOrd="0" presId="urn:microsoft.com/office/officeart/2009/3/layout/HorizontalOrganizationChart"/>
    <dgm:cxn modelId="{750BB589-DDCC-B44E-873C-C4B02AAA49BE}" type="presParOf" srcId="{59C6230E-9D09-9B42-B32F-2E1E625515C8}" destId="{E29D5727-716A-624D-AD17-881242102759}" srcOrd="1" destOrd="0" presId="urn:microsoft.com/office/officeart/2009/3/layout/HorizontalOrganizationChart"/>
    <dgm:cxn modelId="{E2EE323F-A841-324E-B250-1E1A4A08C236}" type="presParOf" srcId="{EC3DF666-0C34-F646-907B-DDA4F6D1A162}" destId="{FC746512-FE87-F54A-82E7-44AEBEAEC0DC}" srcOrd="1" destOrd="0" presId="urn:microsoft.com/office/officeart/2009/3/layout/HorizontalOrganizationChart"/>
    <dgm:cxn modelId="{AA8561A9-12EE-E243-A1E2-2E5211D071C3}" type="presParOf" srcId="{FC746512-FE87-F54A-82E7-44AEBEAEC0DC}" destId="{8A1F9D91-A83B-1644-AAE3-EDBD452C4B9A}" srcOrd="0" destOrd="0" presId="urn:microsoft.com/office/officeart/2009/3/layout/HorizontalOrganizationChart"/>
    <dgm:cxn modelId="{9BE1A993-6FD4-D946-BAC9-13DF79C4679E}" type="presParOf" srcId="{FC746512-FE87-F54A-82E7-44AEBEAEC0DC}" destId="{64E1218E-5287-5047-ADB5-986856F2E2C6}" srcOrd="1" destOrd="0" presId="urn:microsoft.com/office/officeart/2009/3/layout/HorizontalOrganizationChart"/>
    <dgm:cxn modelId="{BFAADFC4-F6B7-6D44-BEED-8047E1B804AE}" type="presParOf" srcId="{64E1218E-5287-5047-ADB5-986856F2E2C6}" destId="{023B3BD2-9B7F-EE4D-BA46-DA7D58242EFE}" srcOrd="0" destOrd="0" presId="urn:microsoft.com/office/officeart/2009/3/layout/HorizontalOrganizationChart"/>
    <dgm:cxn modelId="{32E86564-8D3B-3942-B8B9-37C09A204650}" type="presParOf" srcId="{023B3BD2-9B7F-EE4D-BA46-DA7D58242EFE}" destId="{6849F3ED-6E08-C14D-9E33-E76A1F92CBC8}" srcOrd="0" destOrd="0" presId="urn:microsoft.com/office/officeart/2009/3/layout/HorizontalOrganizationChart"/>
    <dgm:cxn modelId="{0AD8ED55-9F48-B443-A0E6-864E715EE616}" type="presParOf" srcId="{023B3BD2-9B7F-EE4D-BA46-DA7D58242EFE}" destId="{7BE47EBC-4448-4341-9080-A00D34CB9806}" srcOrd="1" destOrd="0" presId="urn:microsoft.com/office/officeart/2009/3/layout/HorizontalOrganizationChart"/>
    <dgm:cxn modelId="{C1B154E2-B754-FA40-AD67-468BCD5D58B9}" type="presParOf" srcId="{64E1218E-5287-5047-ADB5-986856F2E2C6}" destId="{81EB7F63-CD53-ED43-962C-BE9BDE04563C}" srcOrd="1" destOrd="0" presId="urn:microsoft.com/office/officeart/2009/3/layout/HorizontalOrganizationChart"/>
    <dgm:cxn modelId="{C903BD5C-FF7A-A04F-9350-4BA33C69BFB1}" type="presParOf" srcId="{64E1218E-5287-5047-ADB5-986856F2E2C6}" destId="{CDA4475D-0FF7-9742-805B-ED636D63D63E}" srcOrd="2" destOrd="0" presId="urn:microsoft.com/office/officeart/2009/3/layout/HorizontalOrganizationChart"/>
    <dgm:cxn modelId="{F939C085-AF82-1F48-8CB5-D935F27EBAE7}" type="presParOf" srcId="{FC746512-FE87-F54A-82E7-44AEBEAEC0DC}" destId="{5F373564-5D24-9F44-A9CC-9F4A04F89C11}" srcOrd="2" destOrd="0" presId="urn:microsoft.com/office/officeart/2009/3/layout/HorizontalOrganizationChart"/>
    <dgm:cxn modelId="{CA0AFD89-D499-564D-A947-070F4CDF8553}" type="presParOf" srcId="{FC746512-FE87-F54A-82E7-44AEBEAEC0DC}" destId="{7A31255B-4458-614B-95A9-EF474EAA1C7C}" srcOrd="3" destOrd="0" presId="urn:microsoft.com/office/officeart/2009/3/layout/HorizontalOrganizationChart"/>
    <dgm:cxn modelId="{5CB99DAF-443D-2244-80D7-60171DFC5913}" type="presParOf" srcId="{7A31255B-4458-614B-95A9-EF474EAA1C7C}" destId="{6B653076-A3ED-2E48-A7E2-A98A2B4E2393}" srcOrd="0" destOrd="0" presId="urn:microsoft.com/office/officeart/2009/3/layout/HorizontalOrganizationChart"/>
    <dgm:cxn modelId="{56937E50-9ACE-D348-AB62-907AEAEB03A9}" type="presParOf" srcId="{6B653076-A3ED-2E48-A7E2-A98A2B4E2393}" destId="{5766AE3B-2027-034D-B10C-C38B529B5F87}" srcOrd="0" destOrd="0" presId="urn:microsoft.com/office/officeart/2009/3/layout/HorizontalOrganizationChart"/>
    <dgm:cxn modelId="{9EABA53C-8A4E-D846-99E7-067F7DCD3905}" type="presParOf" srcId="{6B653076-A3ED-2E48-A7E2-A98A2B4E2393}" destId="{291EA68E-F50B-FC40-8651-51AEC484433A}" srcOrd="1" destOrd="0" presId="urn:microsoft.com/office/officeart/2009/3/layout/HorizontalOrganizationChart"/>
    <dgm:cxn modelId="{5639FCD4-52B0-C54C-B071-229B1DDAC936}" type="presParOf" srcId="{7A31255B-4458-614B-95A9-EF474EAA1C7C}" destId="{3EEAA523-5911-5445-9EE8-F0845CCEA990}" srcOrd="1" destOrd="0" presId="urn:microsoft.com/office/officeart/2009/3/layout/HorizontalOrganizationChart"/>
    <dgm:cxn modelId="{CEDAB0C6-901F-6649-A94D-9F22F6693EBB}" type="presParOf" srcId="{7A31255B-4458-614B-95A9-EF474EAA1C7C}" destId="{AC543B99-4A50-8C40-8686-564F73C32BD8}" srcOrd="2" destOrd="0" presId="urn:microsoft.com/office/officeart/2009/3/layout/HorizontalOrganizationChart"/>
    <dgm:cxn modelId="{479A5CA6-8E93-6F48-B1FE-8F97D81F335C}" type="presParOf" srcId="{FC746512-FE87-F54A-82E7-44AEBEAEC0DC}" destId="{8EAA0473-855B-4040-9F75-A7D15474EDB6}" srcOrd="4" destOrd="0" presId="urn:microsoft.com/office/officeart/2009/3/layout/HorizontalOrganizationChart"/>
    <dgm:cxn modelId="{FE4FB66C-EEC6-924F-97BE-23907C323A02}" type="presParOf" srcId="{FC746512-FE87-F54A-82E7-44AEBEAEC0DC}" destId="{45C53AD1-6043-DE4E-AFF7-F769B9E4C6B2}" srcOrd="5" destOrd="0" presId="urn:microsoft.com/office/officeart/2009/3/layout/HorizontalOrganizationChart"/>
    <dgm:cxn modelId="{DB617CEC-440C-624B-BF53-4DBBCD0C7C65}" type="presParOf" srcId="{45C53AD1-6043-DE4E-AFF7-F769B9E4C6B2}" destId="{1311BED4-BB88-D143-86D3-5A4466218076}" srcOrd="0" destOrd="0" presId="urn:microsoft.com/office/officeart/2009/3/layout/HorizontalOrganizationChart"/>
    <dgm:cxn modelId="{0E9E2D8B-9759-C244-BDC1-FD3CA426133A}" type="presParOf" srcId="{1311BED4-BB88-D143-86D3-5A4466218076}" destId="{0F145AD6-F8B2-974E-BF77-3DC2D16A65AB}" srcOrd="0" destOrd="0" presId="urn:microsoft.com/office/officeart/2009/3/layout/HorizontalOrganizationChart"/>
    <dgm:cxn modelId="{B74161A4-29CE-4542-9197-30F952C3D8A1}" type="presParOf" srcId="{1311BED4-BB88-D143-86D3-5A4466218076}" destId="{36CD0CF7-E00C-5041-B8FC-77D8A1DB10F4}" srcOrd="1" destOrd="0" presId="urn:microsoft.com/office/officeart/2009/3/layout/HorizontalOrganizationChart"/>
    <dgm:cxn modelId="{2089B5B1-8A98-0D4F-8977-7CEEE0050EBA}" type="presParOf" srcId="{45C53AD1-6043-DE4E-AFF7-F769B9E4C6B2}" destId="{AFEC4058-4E69-2648-AF53-E88970D101F4}" srcOrd="1" destOrd="0" presId="urn:microsoft.com/office/officeart/2009/3/layout/HorizontalOrganizationChart"/>
    <dgm:cxn modelId="{E80C5EFC-BAA0-974E-BE37-5455B2849107}" type="presParOf" srcId="{45C53AD1-6043-DE4E-AFF7-F769B9E4C6B2}" destId="{A8106967-4EC0-4A41-9DD8-B6849B1858F6}" srcOrd="2" destOrd="0" presId="urn:microsoft.com/office/officeart/2009/3/layout/HorizontalOrganizationChart"/>
    <dgm:cxn modelId="{0FA2E76A-9D98-B941-A4B5-568D5E461DA9}" type="presParOf" srcId="{FC746512-FE87-F54A-82E7-44AEBEAEC0DC}" destId="{B769971F-33CE-D344-98C1-AE160ADB3694}" srcOrd="6" destOrd="0" presId="urn:microsoft.com/office/officeart/2009/3/layout/HorizontalOrganizationChart"/>
    <dgm:cxn modelId="{08611E92-72BD-B648-B104-09B854119B78}" type="presParOf" srcId="{FC746512-FE87-F54A-82E7-44AEBEAEC0DC}" destId="{5D64AAC7-F948-EF44-8F6A-BEA1DF48C540}" srcOrd="7" destOrd="0" presId="urn:microsoft.com/office/officeart/2009/3/layout/HorizontalOrganizationChart"/>
    <dgm:cxn modelId="{5607788B-A0CC-9E45-A5B6-5CA4F62E776D}" type="presParOf" srcId="{5D64AAC7-F948-EF44-8F6A-BEA1DF48C540}" destId="{1C2EA5CE-0CDD-5A43-95C6-53D3B63E3516}" srcOrd="0" destOrd="0" presId="urn:microsoft.com/office/officeart/2009/3/layout/HorizontalOrganizationChart"/>
    <dgm:cxn modelId="{4CB2B34D-91F1-6146-97FA-9BD130C29A03}" type="presParOf" srcId="{1C2EA5CE-0CDD-5A43-95C6-53D3B63E3516}" destId="{8C01FEA2-2644-4A47-993B-CB1075867EAA}" srcOrd="0" destOrd="0" presId="urn:microsoft.com/office/officeart/2009/3/layout/HorizontalOrganizationChart"/>
    <dgm:cxn modelId="{1253C8A8-C49B-FA45-B804-0A5F8F0C50B4}" type="presParOf" srcId="{1C2EA5CE-0CDD-5A43-95C6-53D3B63E3516}" destId="{63F99E30-45CC-1547-B425-FCA631079D57}" srcOrd="1" destOrd="0" presId="urn:microsoft.com/office/officeart/2009/3/layout/HorizontalOrganizationChart"/>
    <dgm:cxn modelId="{31BA3735-AEC9-414C-914E-B1B4CD26C0C5}" type="presParOf" srcId="{5D64AAC7-F948-EF44-8F6A-BEA1DF48C540}" destId="{A44CB684-4A00-5640-A2DB-98B9D94785A8}" srcOrd="1" destOrd="0" presId="urn:microsoft.com/office/officeart/2009/3/layout/HorizontalOrganizationChart"/>
    <dgm:cxn modelId="{AFB117D9-6ED8-1746-9DD3-D1A95C934A86}" type="presParOf" srcId="{5D64AAC7-F948-EF44-8F6A-BEA1DF48C540}" destId="{ACE4895C-2D50-2D49-9137-0459521DB5B9}" srcOrd="2" destOrd="0" presId="urn:microsoft.com/office/officeart/2009/3/layout/HorizontalOrganizationChart"/>
    <dgm:cxn modelId="{6C48CE3F-0A57-D54C-87F5-2380DA45ACE9}" type="presParOf" srcId="{EC3DF666-0C34-F646-907B-DDA4F6D1A162}" destId="{C4EB0C64-C1DE-5840-AA1A-6B64027B24FA}" srcOrd="2" destOrd="0" presId="urn:microsoft.com/office/officeart/2009/3/layout/HorizontalOrganizationChart"/>
    <dgm:cxn modelId="{C0034084-AF00-3F4F-9072-0B5F1A00BB32}" type="presParOf" srcId="{183C6BF8-69DB-0A4B-9B5F-5AB643B021AE}" destId="{CE6B7AA4-4E74-9345-8C39-D9A57978A5FC}" srcOrd="2" destOrd="0" presId="urn:microsoft.com/office/officeart/2009/3/layout/HorizontalOrganizationChart"/>
    <dgm:cxn modelId="{F7CE6CEC-294F-DF41-AF2C-6C95CC23D543}" type="presParOf" srcId="{183C6BF8-69DB-0A4B-9B5F-5AB643B021AE}" destId="{DA75A5C3-0E23-9F4B-B268-C0F6D0436456}" srcOrd="3" destOrd="0" presId="urn:microsoft.com/office/officeart/2009/3/layout/HorizontalOrganizationChart"/>
    <dgm:cxn modelId="{3CCDFB5E-961A-A74B-B8A9-F90DDC9402EE}" type="presParOf" srcId="{DA75A5C3-0E23-9F4B-B268-C0F6D0436456}" destId="{0A6BD554-DC1E-BC44-817C-787908D9BAAA}" srcOrd="0" destOrd="0" presId="urn:microsoft.com/office/officeart/2009/3/layout/HorizontalOrganizationChart"/>
    <dgm:cxn modelId="{BD7E8771-C8B3-1F44-9721-1F9788364F5E}" type="presParOf" srcId="{0A6BD554-DC1E-BC44-817C-787908D9BAAA}" destId="{E4773532-36CE-404B-9B4D-845BBEB0919F}" srcOrd="0" destOrd="0" presId="urn:microsoft.com/office/officeart/2009/3/layout/HorizontalOrganizationChart"/>
    <dgm:cxn modelId="{AC186A89-C088-054A-98CE-0E696C939A27}" type="presParOf" srcId="{0A6BD554-DC1E-BC44-817C-787908D9BAAA}" destId="{EE966D2E-676A-794E-9BD2-272ACEDE2E9C}" srcOrd="1" destOrd="0" presId="urn:microsoft.com/office/officeart/2009/3/layout/HorizontalOrganizationChart"/>
    <dgm:cxn modelId="{118FE3DB-80B0-9443-B9D7-EF599709CC84}" type="presParOf" srcId="{DA75A5C3-0E23-9F4B-B268-C0F6D0436456}" destId="{F1CBA60B-A5B4-F14C-90C5-5594A2CBCFAB}" srcOrd="1" destOrd="0" presId="urn:microsoft.com/office/officeart/2009/3/layout/HorizontalOrganizationChart"/>
    <dgm:cxn modelId="{D2F1D709-4449-7240-9A1E-A5B4F270AE62}" type="presParOf" srcId="{F1CBA60B-A5B4-F14C-90C5-5594A2CBCFAB}" destId="{DC3F82E3-9810-194A-ADE8-9646EFBE4FF0}" srcOrd="0" destOrd="0" presId="urn:microsoft.com/office/officeart/2009/3/layout/HorizontalOrganizationChart"/>
    <dgm:cxn modelId="{03D8DF0C-22F0-B64D-B21A-A656BBCB7AC3}" type="presParOf" srcId="{F1CBA60B-A5B4-F14C-90C5-5594A2CBCFAB}" destId="{56FE6F3B-AF49-5F45-988E-67ED662B7AEC}" srcOrd="1" destOrd="0" presId="urn:microsoft.com/office/officeart/2009/3/layout/HorizontalOrganizationChart"/>
    <dgm:cxn modelId="{0E4E085A-26F9-8C40-AF35-89E145F60BD3}" type="presParOf" srcId="{56FE6F3B-AF49-5F45-988E-67ED662B7AEC}" destId="{B8427FC3-4F60-4040-B504-86B20AA35F31}" srcOrd="0" destOrd="0" presId="urn:microsoft.com/office/officeart/2009/3/layout/HorizontalOrganizationChart"/>
    <dgm:cxn modelId="{A213772F-0C01-3547-9801-6399FD525CA9}" type="presParOf" srcId="{B8427FC3-4F60-4040-B504-86B20AA35F31}" destId="{B479759E-6657-C34D-A951-F202F2E8A5FB}" srcOrd="0" destOrd="0" presId="urn:microsoft.com/office/officeart/2009/3/layout/HorizontalOrganizationChart"/>
    <dgm:cxn modelId="{B484658D-5920-4241-8152-88EFA17CCD93}" type="presParOf" srcId="{B8427FC3-4F60-4040-B504-86B20AA35F31}" destId="{62838AC4-0A8F-6241-A51D-3ACC43527C7A}" srcOrd="1" destOrd="0" presId="urn:microsoft.com/office/officeart/2009/3/layout/HorizontalOrganizationChart"/>
    <dgm:cxn modelId="{E9DEEA7C-CDA3-974A-94F5-A09FDE514FEA}" type="presParOf" srcId="{56FE6F3B-AF49-5F45-988E-67ED662B7AEC}" destId="{11A798D4-E606-F94B-BDD7-21C999E2D984}" srcOrd="1" destOrd="0" presId="urn:microsoft.com/office/officeart/2009/3/layout/HorizontalOrganizationChart"/>
    <dgm:cxn modelId="{C371D9F1-F49F-B045-8CFF-5E1F87887227}" type="presParOf" srcId="{56FE6F3B-AF49-5F45-988E-67ED662B7AEC}" destId="{645FA375-0B69-F444-B5D3-18FCF0516494}" srcOrd="2" destOrd="0" presId="urn:microsoft.com/office/officeart/2009/3/layout/HorizontalOrganizationChart"/>
    <dgm:cxn modelId="{E8652118-F2B5-3743-A7CE-9C6B3C24238B}" type="presParOf" srcId="{F1CBA60B-A5B4-F14C-90C5-5594A2CBCFAB}" destId="{4C49089E-8EFB-1C4C-B0F2-89B23A4D5A42}" srcOrd="2" destOrd="0" presId="urn:microsoft.com/office/officeart/2009/3/layout/HorizontalOrganizationChart"/>
    <dgm:cxn modelId="{8FAAA755-8B30-4E46-BC8D-D5AC84C2A720}" type="presParOf" srcId="{F1CBA60B-A5B4-F14C-90C5-5594A2CBCFAB}" destId="{E69F2855-FAB5-4640-951C-CAB214FF8C31}" srcOrd="3" destOrd="0" presId="urn:microsoft.com/office/officeart/2009/3/layout/HorizontalOrganizationChart"/>
    <dgm:cxn modelId="{AC96080C-3AB8-8044-A5A2-2111447B881D}" type="presParOf" srcId="{E69F2855-FAB5-4640-951C-CAB214FF8C31}" destId="{A199CAA9-6612-A642-8953-350FF60EC153}" srcOrd="0" destOrd="0" presId="urn:microsoft.com/office/officeart/2009/3/layout/HorizontalOrganizationChart"/>
    <dgm:cxn modelId="{9B04AD64-583A-944C-A128-91D4CEFACD77}" type="presParOf" srcId="{A199CAA9-6612-A642-8953-350FF60EC153}" destId="{1A9D6B0E-4334-4F48-B6DA-B479D48DCAA7}" srcOrd="0" destOrd="0" presId="urn:microsoft.com/office/officeart/2009/3/layout/HorizontalOrganizationChart"/>
    <dgm:cxn modelId="{208B7987-DDBE-FF4A-9F07-43EB0860A6D6}" type="presParOf" srcId="{A199CAA9-6612-A642-8953-350FF60EC153}" destId="{76D74071-3F88-3F49-9E89-E0589B39753C}" srcOrd="1" destOrd="0" presId="urn:microsoft.com/office/officeart/2009/3/layout/HorizontalOrganizationChart"/>
    <dgm:cxn modelId="{6F5568DC-597B-C144-8186-E33C7CB3859D}" type="presParOf" srcId="{E69F2855-FAB5-4640-951C-CAB214FF8C31}" destId="{6E6891B4-6C12-9147-BEBC-37CD75ABF401}" srcOrd="1" destOrd="0" presId="urn:microsoft.com/office/officeart/2009/3/layout/HorizontalOrganizationChart"/>
    <dgm:cxn modelId="{CE730CF1-8657-8644-94FF-D12FF53DA810}" type="presParOf" srcId="{E69F2855-FAB5-4640-951C-CAB214FF8C31}" destId="{F432F14E-CCB7-E642-8BEC-C5625E62D434}" srcOrd="2" destOrd="0" presId="urn:microsoft.com/office/officeart/2009/3/layout/HorizontalOrganizationChart"/>
    <dgm:cxn modelId="{FD1E83DE-D93B-704D-B94D-510C14577D48}" type="presParOf" srcId="{DA75A5C3-0E23-9F4B-B268-C0F6D0436456}" destId="{DB7C4775-5021-C049-85B9-67BAD7871118}" srcOrd="2" destOrd="0" presId="urn:microsoft.com/office/officeart/2009/3/layout/HorizontalOrganizationChart"/>
    <dgm:cxn modelId="{E0FD1C7B-3918-0448-A184-A879155470F4}"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1400" dirty="0">
              <a:latin typeface="Microsoft YaHei" charset="-122"/>
              <a:ea typeface="Microsoft YaHei" charset="-122"/>
              <a:cs typeface="Microsoft YaHei" charset="-122"/>
            </a:rPr>
            <a:t>4.</a:t>
          </a:r>
          <a:r>
            <a:rPr lang="zh-CN" altLang="en-US" sz="1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solidFill>
          <a:srgbClr val="C00000"/>
        </a:solidFill>
      </dgm:spPr>
      <dgm:t>
        <a:bodyPr/>
        <a:lstStyle/>
        <a:p>
          <a:r>
            <a:rPr lang="zh-CN" altLang="en-US" sz="1600" dirty="0">
              <a:solidFill>
                <a:schemeClr val="bg1"/>
              </a:solidFill>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1400" dirty="0">
              <a:latin typeface="Microsoft YaHei" charset="-122"/>
              <a:ea typeface="Microsoft YaHei" charset="-122"/>
              <a:cs typeface="Microsoft YaHei"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1400" dirty="0">
              <a:latin typeface="Microsoft YaHei" charset="-122"/>
              <a:ea typeface="Microsoft YaHei" charset="-122"/>
              <a:cs typeface="Microsoft YaHei"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dgm:t>
        <a:bodyPr/>
        <a:lstStyle/>
        <a:p>
          <a:r>
            <a:rPr lang="zh-CN" altLang="en-US" sz="1400" dirty="0">
              <a:latin typeface="Microsoft YaHei" charset="-122"/>
              <a:ea typeface="Microsoft YaHei" charset="-122"/>
              <a:cs typeface="Microsoft YaHei"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pt>
    <dgm:pt modelId="{7BE47EBC-4448-4341-9080-A00D34CB9806}" type="pres">
      <dgm:prSet presAssocID="{D9DBA87B-8086-BE4F-96B4-84FE80B96E6C}" presName="rootConnector" presStyleLbl="node3" presStyleIdx="0" presStyleCnt="4"/>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pt>
    <dgm:pt modelId="{291EA68E-F50B-FC40-8651-51AEC484433A}" type="pres">
      <dgm:prSet presAssocID="{C0E7F50A-D3C5-5645-B64D-DE3D68B42652}" presName="rootConnector" presStyleLbl="node3" presStyleIdx="1" presStyleCnt="4"/>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pt>
    <dgm:pt modelId="{36CD0CF7-E00C-5041-B8FC-77D8A1DB10F4}" type="pres">
      <dgm:prSet presAssocID="{2D7C18AD-EBE4-9B4C-90E6-A8141738E7B9}" presName="rootConnector" presStyleLbl="node3" presStyleIdx="2" presStyleCnt="4"/>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pt>
    <dgm:pt modelId="{FABB4F85-1451-9F41-B561-BB0DF29F0BB7}" type="pres">
      <dgm:prSet presAssocID="{97C6063E-42DC-3040-9195-91FC3B49C750}" presName="rootConnector" presStyleLbl="node3" presStyleIdx="3" presStyleCnt="4"/>
      <dgm:spPr/>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AABA470C-000E-6B46-A3A3-6EB81F33FD07}" type="presOf" srcId="{97C6063E-42DC-3040-9195-91FC3B49C750}" destId="{FABB4F85-1451-9F41-B561-BB0DF29F0BB7}" srcOrd="1" destOrd="0" presId="urn:microsoft.com/office/officeart/2009/3/layout/HorizontalOrganizationChart"/>
    <dgm:cxn modelId="{CCE8D70C-1DF1-4247-84C2-5FBD35644DF2}" type="presOf" srcId="{541D626A-F7E7-864A-9D4D-CE137958931B}" destId="{8A1F9D91-A83B-1644-AAE3-EDBD452C4B9A}" srcOrd="0" destOrd="0" presId="urn:microsoft.com/office/officeart/2009/3/layout/HorizontalOrganizationChart"/>
    <dgm:cxn modelId="{A193DA13-2039-584A-A7BF-E96B113A42CF}" type="presOf" srcId="{4449040D-6680-BE48-BF9C-213BB014AAF1}" destId="{E4773532-36CE-404B-9B4D-845BBEB0919F}" srcOrd="0" destOrd="0" presId="urn:microsoft.com/office/officeart/2009/3/layout/HorizontalOrganizationChart"/>
    <dgm:cxn modelId="{718AF014-2DEC-E444-B94D-049D9F150A6F}" type="presOf" srcId="{9CC031A7-61A2-BE4D-A6B9-03225EC72BE8}" destId="{AD7327C9-558A-EB4D-804D-C05555C84580}" srcOrd="0" destOrd="0" presId="urn:microsoft.com/office/officeart/2009/3/layout/HorizontalOrganizationChart"/>
    <dgm:cxn modelId="{F84F221E-3A3C-CB41-AE4B-EEBA2F785B76}" type="presOf" srcId="{82A45ED3-2CE2-CD45-9383-B5A66D71A518}" destId="{FF679F8A-3C75-2A40-A7BE-C8DCA62D047D}" srcOrd="0" destOrd="0" presId="urn:microsoft.com/office/officeart/2009/3/layout/HorizontalOrganizationChart"/>
    <dgm:cxn modelId="{D42DEC1E-3DCE-9B49-806A-2C2759AB4E64}" type="presOf" srcId="{D495FE70-D414-B848-BE82-679738F95DEA}" destId="{C19AF8B7-68AC-BA42-A6A1-5D0E6410B28A}" srcOrd="0" destOrd="0" presId="urn:microsoft.com/office/officeart/2009/3/layout/HorizontalOrganizationChart"/>
    <dgm:cxn modelId="{6BE38E1F-DC78-814E-B067-35406F3BE280}" type="presOf" srcId="{4449040D-6680-BE48-BF9C-213BB014AAF1}" destId="{EE966D2E-676A-794E-9BD2-272ACEDE2E9C}" srcOrd="1"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9A574E53-5E3E-354B-A1DC-568333821BCF}" type="presOf" srcId="{97C6063E-42DC-3040-9195-91FC3B49C750}" destId="{52602A42-43F2-0647-91F1-2E52D7A53FD2}" srcOrd="0" destOrd="0" presId="urn:microsoft.com/office/officeart/2009/3/layout/HorizontalOrganizationChart"/>
    <dgm:cxn modelId="{D28E1E54-DADB-064A-AE8D-D0775791500D}" type="presOf" srcId="{D9DBA87B-8086-BE4F-96B4-84FE80B96E6C}" destId="{7BE47EBC-4448-4341-9080-A00D34CB9806}" srcOrd="1" destOrd="0" presId="urn:microsoft.com/office/officeart/2009/3/layout/HorizontalOrganizationChart"/>
    <dgm:cxn modelId="{90F1345D-EF88-7F4D-9764-A803382BE658}" type="presOf" srcId="{D9DBA87B-8086-BE4F-96B4-84FE80B96E6C}" destId="{6849F3ED-6E08-C14D-9E33-E76A1F92CBC8}" srcOrd="0" destOrd="0" presId="urn:microsoft.com/office/officeart/2009/3/layout/HorizontalOrganizationChart"/>
    <dgm:cxn modelId="{D3AD445E-01FB-2B44-8EC0-4ADB81E52366}" type="presOf" srcId="{2E7A79DF-37F9-E04C-A420-5B8BA7EA211B}" destId="{DB17412D-52CC-9F48-B38B-B3FB04365095}" srcOrd="1" destOrd="0" presId="urn:microsoft.com/office/officeart/2009/3/layout/HorizontalOrganizationChart"/>
    <dgm:cxn modelId="{7E478D67-6C61-FE4A-9579-526409CBD08B}" type="presOf" srcId="{960B5FFC-C883-E542-8CDB-9FF1AA81B813}" destId="{8A5C8651-A0F4-A444-A315-4EE5D40000B9}" srcOrd="0" destOrd="0" presId="urn:microsoft.com/office/officeart/2009/3/layout/HorizontalOrganizationChart"/>
    <dgm:cxn modelId="{251A5269-F4B0-8645-9BA6-7A8B49B88149}" type="presOf" srcId="{E5569C54-7D19-964B-B250-54E0BD200610}" destId="{8EAA0473-855B-4040-9F75-A7D15474EDB6}" srcOrd="0" destOrd="0" presId="urn:microsoft.com/office/officeart/2009/3/layout/HorizontalOrganizationChart"/>
    <dgm:cxn modelId="{53693579-D53B-2C47-B0F5-1AB18BF29414}" type="presOf" srcId="{2D7C18AD-EBE4-9B4C-90E6-A8141738E7B9}" destId="{36CD0CF7-E00C-5041-B8FC-77D8A1DB10F4}" srcOrd="1" destOrd="0" presId="urn:microsoft.com/office/officeart/2009/3/layout/HorizontalOrganizationChart"/>
    <dgm:cxn modelId="{AD36FD81-BAFE-4F46-9404-C0242C91AAF8}" type="presOf" srcId="{03CA20F5-181F-C642-812B-09EAD05291CB}" destId="{CE6B7AA4-4E74-9345-8C39-D9A57978A5FC}" srcOrd="0" destOrd="0" presId="urn:microsoft.com/office/officeart/2009/3/layout/HorizontalOrganizationChart"/>
    <dgm:cxn modelId="{80DD1983-2D70-4F4C-8EE9-F6BC17B0FDD4}" type="presOf" srcId="{C0E7F50A-D3C5-5645-B64D-DE3D68B42652}" destId="{5766AE3B-2027-034D-B10C-C38B529B5F87}" srcOrd="0" destOrd="0" presId="urn:microsoft.com/office/officeart/2009/3/layout/HorizontalOrganizationChart"/>
    <dgm:cxn modelId="{D2436690-9073-F649-BBBE-18A0B08568C3}" srcId="{D495FE70-D414-B848-BE82-679738F95DEA}" destId="{97C6063E-42DC-3040-9195-91FC3B49C750}" srcOrd="3" destOrd="0" parTransId="{9CC031A7-61A2-BE4D-A6B9-03225EC72BE8}" sibTransId="{F4A5941A-3FBF-9F45-A54B-D9506D5C8CAC}"/>
    <dgm:cxn modelId="{12504591-4291-2B43-B9E2-CAD5B5D20AED}" type="presOf" srcId="{3470BC3C-0E12-9A44-8C0F-439CBFB6D4F3}" destId="{5F373564-5D24-9F44-A9CC-9F4A04F89C11}" srcOrd="0" destOrd="0" presId="urn:microsoft.com/office/officeart/2009/3/layout/HorizontalOrganizationChart"/>
    <dgm:cxn modelId="{27EE7492-FFBC-D844-B7E2-91B92699F266}" srcId="{D495FE70-D414-B848-BE82-679738F95DEA}" destId="{2D7C18AD-EBE4-9B4C-90E6-A8141738E7B9}" srcOrd="2" destOrd="0" parTransId="{E5569C54-7D19-964B-B250-54E0BD200610}" sibTransId="{6976DB48-F4DE-904D-A8A6-44B3BEACF2CB}"/>
    <dgm:cxn modelId="{03FE4CC0-738D-754B-8AE5-1142792CBD32}" type="presOf" srcId="{2E7A79DF-37F9-E04C-A420-5B8BA7EA211B}" destId="{24BF3843-CEF8-5541-B6ED-A3C26E575F84}" srcOrd="0" destOrd="0" presId="urn:microsoft.com/office/officeart/2009/3/layout/HorizontalOrganizationChart"/>
    <dgm:cxn modelId="{0911D2C1-05C1-C049-9374-8B0FD0B3BB4A}" type="presOf" srcId="{D495FE70-D414-B848-BE82-679738F95DEA}" destId="{E29D5727-716A-624D-AD17-881242102759}" srcOrd="1" destOrd="0" presId="urn:microsoft.com/office/officeart/2009/3/layout/HorizontalOrganizationChart"/>
    <dgm:cxn modelId="{012A5CC8-9B0E-D047-8090-1E4C4E9B6A5B}" srcId="{D495FE70-D414-B848-BE82-679738F95DEA}" destId="{C0E7F50A-D3C5-5645-B64D-DE3D68B42652}" srcOrd="1" destOrd="0" parTransId="{3470BC3C-0E12-9A44-8C0F-439CBFB6D4F3}" sibTransId="{816C2B61-8703-A34F-AD26-8AB79EBAA392}"/>
    <dgm:cxn modelId="{898011CF-CD30-7D46-A69B-1CD1D017B827}" type="presOf" srcId="{C0E7F50A-D3C5-5645-B64D-DE3D68B42652}" destId="{291EA68E-F50B-FC40-8651-51AEC484433A}" srcOrd="1"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5A58DFD8-16D5-7745-AFDD-796B2FFF8F6B}" type="presOf" srcId="{2D7C18AD-EBE4-9B4C-90E6-A8141738E7B9}" destId="{0F145AD6-F8B2-974E-BF77-3DC2D16A65AB}" srcOrd="0" destOrd="0" presId="urn:microsoft.com/office/officeart/2009/3/layout/HorizontalOrganizationChart"/>
    <dgm:cxn modelId="{B21ECDDF-946E-8F4B-ABBA-D7C3CFFE8A94}" srcId="{2E7A79DF-37F9-E04C-A420-5B8BA7EA211B}" destId="{D495FE70-D414-B848-BE82-679738F95DEA}" srcOrd="0" destOrd="0" parTransId="{82A45ED3-2CE2-CD45-9383-B5A66D71A518}" sibTransId="{31473893-47A1-D248-B029-DB2252E88001}"/>
    <dgm:cxn modelId="{076715ED-0F73-8245-B4C1-BC42FC7F3913}" srcId="{D495FE70-D414-B848-BE82-679738F95DEA}" destId="{D9DBA87B-8086-BE4F-96B4-84FE80B96E6C}" srcOrd="0" destOrd="0" parTransId="{541D626A-F7E7-864A-9D4D-CE137958931B}" sibTransId="{A3416AD1-B9E5-BB42-89A8-426FA47AFC5F}"/>
    <dgm:cxn modelId="{1DCD5AE0-81E2-7442-AE77-D1C97BA4CE06}" type="presParOf" srcId="{8A5C8651-A0F4-A444-A315-4EE5D40000B9}" destId="{ACCE5953-75EF-A646-8901-438202253147}" srcOrd="0" destOrd="0" presId="urn:microsoft.com/office/officeart/2009/3/layout/HorizontalOrganizationChart"/>
    <dgm:cxn modelId="{834BD6D5-3546-6248-BA88-98E0E6C46381}" type="presParOf" srcId="{ACCE5953-75EF-A646-8901-438202253147}" destId="{1C0925D7-268E-4541-B7C2-F03386CA1563}" srcOrd="0" destOrd="0" presId="urn:microsoft.com/office/officeart/2009/3/layout/HorizontalOrganizationChart"/>
    <dgm:cxn modelId="{86423224-9B9E-F242-92CE-92C8F5BD9A74}" type="presParOf" srcId="{1C0925D7-268E-4541-B7C2-F03386CA1563}" destId="{24BF3843-CEF8-5541-B6ED-A3C26E575F84}" srcOrd="0" destOrd="0" presId="urn:microsoft.com/office/officeart/2009/3/layout/HorizontalOrganizationChart"/>
    <dgm:cxn modelId="{BBF8AAA1-E354-654F-8C5C-94D74BAE0EC7}" type="presParOf" srcId="{1C0925D7-268E-4541-B7C2-F03386CA1563}" destId="{DB17412D-52CC-9F48-B38B-B3FB04365095}" srcOrd="1" destOrd="0" presId="urn:microsoft.com/office/officeart/2009/3/layout/HorizontalOrganizationChart"/>
    <dgm:cxn modelId="{5A527C1B-9BEB-CF42-95EE-588493B818E3}" type="presParOf" srcId="{ACCE5953-75EF-A646-8901-438202253147}" destId="{183C6BF8-69DB-0A4B-9B5F-5AB643B021AE}" srcOrd="1" destOrd="0" presId="urn:microsoft.com/office/officeart/2009/3/layout/HorizontalOrganizationChart"/>
    <dgm:cxn modelId="{16CE6242-75F8-3345-A51F-FB3068393870}" type="presParOf" srcId="{183C6BF8-69DB-0A4B-9B5F-5AB643B021AE}" destId="{FF679F8A-3C75-2A40-A7BE-C8DCA62D047D}" srcOrd="0" destOrd="0" presId="urn:microsoft.com/office/officeart/2009/3/layout/HorizontalOrganizationChart"/>
    <dgm:cxn modelId="{C1B6A109-6D53-D842-BFF0-6C426DEC447F}" type="presParOf" srcId="{183C6BF8-69DB-0A4B-9B5F-5AB643B021AE}" destId="{EC3DF666-0C34-F646-907B-DDA4F6D1A162}" srcOrd="1" destOrd="0" presId="urn:microsoft.com/office/officeart/2009/3/layout/HorizontalOrganizationChart"/>
    <dgm:cxn modelId="{5ACF1B7F-B9A5-4246-B6E0-1F011C16D7F4}" type="presParOf" srcId="{EC3DF666-0C34-F646-907B-DDA4F6D1A162}" destId="{59C6230E-9D09-9B42-B32F-2E1E625515C8}" srcOrd="0" destOrd="0" presId="urn:microsoft.com/office/officeart/2009/3/layout/HorizontalOrganizationChart"/>
    <dgm:cxn modelId="{874268AC-4E19-2646-A0FD-8374C1806B9E}" type="presParOf" srcId="{59C6230E-9D09-9B42-B32F-2E1E625515C8}" destId="{C19AF8B7-68AC-BA42-A6A1-5D0E6410B28A}" srcOrd="0" destOrd="0" presId="urn:microsoft.com/office/officeart/2009/3/layout/HorizontalOrganizationChart"/>
    <dgm:cxn modelId="{511AC8FA-7F6E-1440-A40C-133967F90196}" type="presParOf" srcId="{59C6230E-9D09-9B42-B32F-2E1E625515C8}" destId="{E29D5727-716A-624D-AD17-881242102759}" srcOrd="1" destOrd="0" presId="urn:microsoft.com/office/officeart/2009/3/layout/HorizontalOrganizationChart"/>
    <dgm:cxn modelId="{98501BEF-018A-9842-ABF8-04EA04556E6A}" type="presParOf" srcId="{EC3DF666-0C34-F646-907B-DDA4F6D1A162}" destId="{FC746512-FE87-F54A-82E7-44AEBEAEC0DC}" srcOrd="1" destOrd="0" presId="urn:microsoft.com/office/officeart/2009/3/layout/HorizontalOrganizationChart"/>
    <dgm:cxn modelId="{02ED1B02-2ECD-CE4E-BD9D-C55D15ABD6B5}" type="presParOf" srcId="{FC746512-FE87-F54A-82E7-44AEBEAEC0DC}" destId="{8A1F9D91-A83B-1644-AAE3-EDBD452C4B9A}" srcOrd="0" destOrd="0" presId="urn:microsoft.com/office/officeart/2009/3/layout/HorizontalOrganizationChart"/>
    <dgm:cxn modelId="{E71C729B-11DF-064D-89B2-4FB192AAD81F}" type="presParOf" srcId="{FC746512-FE87-F54A-82E7-44AEBEAEC0DC}" destId="{64E1218E-5287-5047-ADB5-986856F2E2C6}" srcOrd="1" destOrd="0" presId="urn:microsoft.com/office/officeart/2009/3/layout/HorizontalOrganizationChart"/>
    <dgm:cxn modelId="{6659D69B-E65F-134B-8BD0-4B84A67B3E09}" type="presParOf" srcId="{64E1218E-5287-5047-ADB5-986856F2E2C6}" destId="{023B3BD2-9B7F-EE4D-BA46-DA7D58242EFE}" srcOrd="0" destOrd="0" presId="urn:microsoft.com/office/officeart/2009/3/layout/HorizontalOrganizationChart"/>
    <dgm:cxn modelId="{885CE608-B5FB-4249-9A6D-9C65EE1D36A5}" type="presParOf" srcId="{023B3BD2-9B7F-EE4D-BA46-DA7D58242EFE}" destId="{6849F3ED-6E08-C14D-9E33-E76A1F92CBC8}" srcOrd="0" destOrd="0" presId="urn:microsoft.com/office/officeart/2009/3/layout/HorizontalOrganizationChart"/>
    <dgm:cxn modelId="{A528E089-2AD1-2945-A692-01AE4C3701B5}" type="presParOf" srcId="{023B3BD2-9B7F-EE4D-BA46-DA7D58242EFE}" destId="{7BE47EBC-4448-4341-9080-A00D34CB9806}" srcOrd="1" destOrd="0" presId="urn:microsoft.com/office/officeart/2009/3/layout/HorizontalOrganizationChart"/>
    <dgm:cxn modelId="{3F9513FF-A7A4-B64A-9A89-F9C7AFCB777E}" type="presParOf" srcId="{64E1218E-5287-5047-ADB5-986856F2E2C6}" destId="{81EB7F63-CD53-ED43-962C-BE9BDE04563C}" srcOrd="1" destOrd="0" presId="urn:microsoft.com/office/officeart/2009/3/layout/HorizontalOrganizationChart"/>
    <dgm:cxn modelId="{D4C5787D-A9C6-E24D-A115-D099796E0556}" type="presParOf" srcId="{64E1218E-5287-5047-ADB5-986856F2E2C6}" destId="{CDA4475D-0FF7-9742-805B-ED636D63D63E}" srcOrd="2" destOrd="0" presId="urn:microsoft.com/office/officeart/2009/3/layout/HorizontalOrganizationChart"/>
    <dgm:cxn modelId="{95B69277-1C44-E043-AF6A-3F99FC1887B6}" type="presParOf" srcId="{FC746512-FE87-F54A-82E7-44AEBEAEC0DC}" destId="{5F373564-5D24-9F44-A9CC-9F4A04F89C11}" srcOrd="2" destOrd="0" presId="urn:microsoft.com/office/officeart/2009/3/layout/HorizontalOrganizationChart"/>
    <dgm:cxn modelId="{D427F771-AFED-3D4A-9946-575D428A936C}" type="presParOf" srcId="{FC746512-FE87-F54A-82E7-44AEBEAEC0DC}" destId="{7A31255B-4458-614B-95A9-EF474EAA1C7C}" srcOrd="3" destOrd="0" presId="urn:microsoft.com/office/officeart/2009/3/layout/HorizontalOrganizationChart"/>
    <dgm:cxn modelId="{2CAA5718-C0AD-504A-A66A-37F5A75902DF}" type="presParOf" srcId="{7A31255B-4458-614B-95A9-EF474EAA1C7C}" destId="{6B653076-A3ED-2E48-A7E2-A98A2B4E2393}" srcOrd="0" destOrd="0" presId="urn:microsoft.com/office/officeart/2009/3/layout/HorizontalOrganizationChart"/>
    <dgm:cxn modelId="{2F07C212-0BF7-2C48-A87A-64E048D540D7}" type="presParOf" srcId="{6B653076-A3ED-2E48-A7E2-A98A2B4E2393}" destId="{5766AE3B-2027-034D-B10C-C38B529B5F87}" srcOrd="0" destOrd="0" presId="urn:microsoft.com/office/officeart/2009/3/layout/HorizontalOrganizationChart"/>
    <dgm:cxn modelId="{F8AA5F40-678C-9444-9B5A-82BF0A6DA903}" type="presParOf" srcId="{6B653076-A3ED-2E48-A7E2-A98A2B4E2393}" destId="{291EA68E-F50B-FC40-8651-51AEC484433A}" srcOrd="1" destOrd="0" presId="urn:microsoft.com/office/officeart/2009/3/layout/HorizontalOrganizationChart"/>
    <dgm:cxn modelId="{7ADB2E51-8F25-924C-9643-98D065C6EA9A}" type="presParOf" srcId="{7A31255B-4458-614B-95A9-EF474EAA1C7C}" destId="{3EEAA523-5911-5445-9EE8-F0845CCEA990}" srcOrd="1" destOrd="0" presId="urn:microsoft.com/office/officeart/2009/3/layout/HorizontalOrganizationChart"/>
    <dgm:cxn modelId="{97C33699-E6CF-7549-98BC-AA9F229202C3}" type="presParOf" srcId="{7A31255B-4458-614B-95A9-EF474EAA1C7C}" destId="{AC543B99-4A50-8C40-8686-564F73C32BD8}" srcOrd="2" destOrd="0" presId="urn:microsoft.com/office/officeart/2009/3/layout/HorizontalOrganizationChart"/>
    <dgm:cxn modelId="{BC6AD0C4-C91E-E542-89E1-E82BB7EA4244}" type="presParOf" srcId="{FC746512-FE87-F54A-82E7-44AEBEAEC0DC}" destId="{8EAA0473-855B-4040-9F75-A7D15474EDB6}" srcOrd="4" destOrd="0" presId="urn:microsoft.com/office/officeart/2009/3/layout/HorizontalOrganizationChart"/>
    <dgm:cxn modelId="{ED9249C9-B7BC-E84D-ADD4-876ADD286FC7}" type="presParOf" srcId="{FC746512-FE87-F54A-82E7-44AEBEAEC0DC}" destId="{45C53AD1-6043-DE4E-AFF7-F769B9E4C6B2}" srcOrd="5" destOrd="0" presId="urn:microsoft.com/office/officeart/2009/3/layout/HorizontalOrganizationChart"/>
    <dgm:cxn modelId="{D12A0D12-9AE7-DD4D-9BAE-A5C25260645E}" type="presParOf" srcId="{45C53AD1-6043-DE4E-AFF7-F769B9E4C6B2}" destId="{1311BED4-BB88-D143-86D3-5A4466218076}" srcOrd="0" destOrd="0" presId="urn:microsoft.com/office/officeart/2009/3/layout/HorizontalOrganizationChart"/>
    <dgm:cxn modelId="{F99ACE15-61D6-DA43-9C57-59ACF097A591}" type="presParOf" srcId="{1311BED4-BB88-D143-86D3-5A4466218076}" destId="{0F145AD6-F8B2-974E-BF77-3DC2D16A65AB}" srcOrd="0" destOrd="0" presId="urn:microsoft.com/office/officeart/2009/3/layout/HorizontalOrganizationChart"/>
    <dgm:cxn modelId="{3C78F216-C1C2-5147-AF29-AD5F3A51755B}" type="presParOf" srcId="{1311BED4-BB88-D143-86D3-5A4466218076}" destId="{36CD0CF7-E00C-5041-B8FC-77D8A1DB10F4}" srcOrd="1" destOrd="0" presId="urn:microsoft.com/office/officeart/2009/3/layout/HorizontalOrganizationChart"/>
    <dgm:cxn modelId="{4DBF18F6-C22E-CF47-9591-80F6F4D20079}" type="presParOf" srcId="{45C53AD1-6043-DE4E-AFF7-F769B9E4C6B2}" destId="{AFEC4058-4E69-2648-AF53-E88970D101F4}" srcOrd="1" destOrd="0" presId="urn:microsoft.com/office/officeart/2009/3/layout/HorizontalOrganizationChart"/>
    <dgm:cxn modelId="{A26C1526-7F64-E145-AEEE-2B4077F394DA}" type="presParOf" srcId="{45C53AD1-6043-DE4E-AFF7-F769B9E4C6B2}" destId="{A8106967-4EC0-4A41-9DD8-B6849B1858F6}" srcOrd="2" destOrd="0" presId="urn:microsoft.com/office/officeart/2009/3/layout/HorizontalOrganizationChart"/>
    <dgm:cxn modelId="{29C884BA-9125-9B45-ABC8-B45DDBBD3805}" type="presParOf" srcId="{FC746512-FE87-F54A-82E7-44AEBEAEC0DC}" destId="{AD7327C9-558A-EB4D-804D-C05555C84580}" srcOrd="6" destOrd="0" presId="urn:microsoft.com/office/officeart/2009/3/layout/HorizontalOrganizationChart"/>
    <dgm:cxn modelId="{31D2C4D3-4FB6-1A46-9DD8-6983E7489B40}" type="presParOf" srcId="{FC746512-FE87-F54A-82E7-44AEBEAEC0DC}" destId="{2C2B0F17-37E9-8D47-8D26-00840FC360B9}" srcOrd="7" destOrd="0" presId="urn:microsoft.com/office/officeart/2009/3/layout/HorizontalOrganizationChart"/>
    <dgm:cxn modelId="{EDE29CC8-BF35-8844-BD79-30FCFE4AEAAA}" type="presParOf" srcId="{2C2B0F17-37E9-8D47-8D26-00840FC360B9}" destId="{05F37C85-851E-0E4B-A679-9F4C9ACA5159}" srcOrd="0" destOrd="0" presId="urn:microsoft.com/office/officeart/2009/3/layout/HorizontalOrganizationChart"/>
    <dgm:cxn modelId="{2212D162-269D-E74F-A949-3B4D21454949}" type="presParOf" srcId="{05F37C85-851E-0E4B-A679-9F4C9ACA5159}" destId="{52602A42-43F2-0647-91F1-2E52D7A53FD2}" srcOrd="0" destOrd="0" presId="urn:microsoft.com/office/officeart/2009/3/layout/HorizontalOrganizationChart"/>
    <dgm:cxn modelId="{5525A286-44BF-9D4E-B925-8CE9E2FC1FEB}" type="presParOf" srcId="{05F37C85-851E-0E4B-A679-9F4C9ACA5159}" destId="{FABB4F85-1451-9F41-B561-BB0DF29F0BB7}" srcOrd="1" destOrd="0" presId="urn:microsoft.com/office/officeart/2009/3/layout/HorizontalOrganizationChart"/>
    <dgm:cxn modelId="{260C760A-8715-6440-86C0-14E185E377E5}" type="presParOf" srcId="{2C2B0F17-37E9-8D47-8D26-00840FC360B9}" destId="{D23F7912-806F-104D-8E96-C66DE7DF8E30}" srcOrd="1" destOrd="0" presId="urn:microsoft.com/office/officeart/2009/3/layout/HorizontalOrganizationChart"/>
    <dgm:cxn modelId="{96ADDB68-874C-624E-9447-C12D26376E10}" type="presParOf" srcId="{2C2B0F17-37E9-8D47-8D26-00840FC360B9}" destId="{9FD60AF2-A66A-B24C-86BC-6B1368DE5CA7}" srcOrd="2" destOrd="0" presId="urn:microsoft.com/office/officeart/2009/3/layout/HorizontalOrganizationChart"/>
    <dgm:cxn modelId="{40006989-663E-544F-BC4A-16C11AC60A9D}" type="presParOf" srcId="{EC3DF666-0C34-F646-907B-DDA4F6D1A162}" destId="{C4EB0C64-C1DE-5840-AA1A-6B64027B24FA}" srcOrd="2" destOrd="0" presId="urn:microsoft.com/office/officeart/2009/3/layout/HorizontalOrganizationChart"/>
    <dgm:cxn modelId="{9E4FDA5E-B7B9-5C45-9B12-3D6F776529E1}" type="presParOf" srcId="{183C6BF8-69DB-0A4B-9B5F-5AB643B021AE}" destId="{CE6B7AA4-4E74-9345-8C39-D9A57978A5FC}" srcOrd="2" destOrd="0" presId="urn:microsoft.com/office/officeart/2009/3/layout/HorizontalOrganizationChart"/>
    <dgm:cxn modelId="{883F25FD-D6A2-9948-A6B0-77F7B5B245E8}" type="presParOf" srcId="{183C6BF8-69DB-0A4B-9B5F-5AB643B021AE}" destId="{DA75A5C3-0E23-9F4B-B268-C0F6D0436456}" srcOrd="3" destOrd="0" presId="urn:microsoft.com/office/officeart/2009/3/layout/HorizontalOrganizationChart"/>
    <dgm:cxn modelId="{6CABF83A-D5B6-3C4F-917F-4CF2F1B19F4A}" type="presParOf" srcId="{DA75A5C3-0E23-9F4B-B268-C0F6D0436456}" destId="{0A6BD554-DC1E-BC44-817C-787908D9BAAA}" srcOrd="0" destOrd="0" presId="urn:microsoft.com/office/officeart/2009/3/layout/HorizontalOrganizationChart"/>
    <dgm:cxn modelId="{6564864F-DA27-DB4A-9029-696A5A635993}" type="presParOf" srcId="{0A6BD554-DC1E-BC44-817C-787908D9BAAA}" destId="{E4773532-36CE-404B-9B4D-845BBEB0919F}" srcOrd="0" destOrd="0" presId="urn:microsoft.com/office/officeart/2009/3/layout/HorizontalOrganizationChart"/>
    <dgm:cxn modelId="{5E23D8EF-C87A-D44B-8F3F-2F5579F24972}" type="presParOf" srcId="{0A6BD554-DC1E-BC44-817C-787908D9BAAA}" destId="{EE966D2E-676A-794E-9BD2-272ACEDE2E9C}" srcOrd="1" destOrd="0" presId="urn:microsoft.com/office/officeart/2009/3/layout/HorizontalOrganizationChart"/>
    <dgm:cxn modelId="{FF006DE9-3BAB-3242-9B08-C043B3653EA7}" type="presParOf" srcId="{DA75A5C3-0E23-9F4B-B268-C0F6D0436456}" destId="{F1CBA60B-A5B4-F14C-90C5-5594A2CBCFAB}" srcOrd="1" destOrd="0" presId="urn:microsoft.com/office/officeart/2009/3/layout/HorizontalOrganizationChart"/>
    <dgm:cxn modelId="{C4E140AD-E1A9-1C40-866D-879DE1D7F354}" type="presParOf" srcId="{DA75A5C3-0E23-9F4B-B268-C0F6D0436456}" destId="{DB7C4775-5021-C049-85B9-67BAD7871118}" srcOrd="2" destOrd="0" presId="urn:microsoft.com/office/officeart/2009/3/layout/HorizontalOrganizationChart"/>
    <dgm:cxn modelId="{B5727267-3BAD-2647-98B9-9E980C2E5F9E}"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3FE3346-CC99-AE4D-A294-8E530C209A2F}">
      <dgm:prSet phldrT="[文本]" custT="1"/>
      <dgm:spPr/>
      <dgm:t>
        <a:bodyPr/>
        <a:lstStyle/>
        <a:p>
          <a:r>
            <a:rPr lang="zh-CN" altLang="en-US" sz="16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Microsoft YaHei" charset="-122"/>
              <a:ea typeface="Microsoft YaHei" charset="-122"/>
              <a:cs typeface="Microsoft YaHei"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solidFill>
          <a:srgbClr val="C00000"/>
        </a:solidFill>
      </dgm:spPr>
      <dgm:t>
        <a:bodyPr/>
        <a:lstStyle/>
        <a:p>
          <a:r>
            <a:rPr lang="zh-CN" altLang="en-US" sz="1600" dirty="0">
              <a:latin typeface="Microsoft YaHei" charset="-122"/>
              <a:ea typeface="Microsoft YaHei" charset="-122"/>
              <a:cs typeface="Microsoft YaHei"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dgm:t>
        <a:bodyPr/>
        <a:lstStyle/>
        <a:p>
          <a:r>
            <a:rPr lang="zh-CN" altLang="en-US" sz="1600" dirty="0">
              <a:latin typeface="Microsoft YaHei" charset="-122"/>
              <a:ea typeface="Microsoft YaHei" charset="-122"/>
              <a:cs typeface="Microsoft YaHei"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pt>
    <dgm:pt modelId="{C8781C1B-5D02-C943-B537-2EE889120E81}" type="pres">
      <dgm:prSet presAssocID="{13FE3346-CC99-AE4D-A294-8E530C209A2F}" presName="rootConnector1" presStyleLbl="node1" presStyleIdx="0" presStyleCnt="0"/>
      <dgm:spPr/>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pt>
    <dgm:pt modelId="{43FB3AEB-9555-F648-AA9D-6D009D384ABB}" type="pres">
      <dgm:prSet presAssocID="{AED1F766-5A18-F941-AC3E-4EB54B16DD8A}" presName="rootConnector" presStyleLbl="node2" presStyleIdx="0" presStyleCnt="1"/>
      <dgm:spPr/>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pt>
    <dgm:pt modelId="{E1C05262-1DC3-DF46-AEDC-EBC4B0BA6C7B}" type="pres">
      <dgm:prSet presAssocID="{A39A44D2-1A7E-2A44-9BF4-9DC7394512EF}" presName="rootConnector" presStyleLbl="node3" presStyleIdx="0" presStyleCnt="2"/>
      <dgm:spPr/>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pt>
    <dgm:pt modelId="{9414DCA9-B812-C043-87A1-89BB52FACDE7}" type="pres">
      <dgm:prSet presAssocID="{02B01AAA-2D02-7E43-AF18-DD299FA8C446}" presName="rootConnector" presStyleLbl="node3" presStyleIdx="1" presStyleCnt="2"/>
      <dgm:spPr/>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FFA82B1D-8388-F641-841F-4F121427930D}" type="presOf" srcId="{A2A1E17A-6550-2645-ADFC-E666DBE88D43}" destId="{DA41D638-9024-7B46-B723-4B78845476C0}" srcOrd="0" destOrd="0" presId="urn:microsoft.com/office/officeart/2009/3/layout/HorizontalOrganizationChart"/>
    <dgm:cxn modelId="{BB13E73C-A4AC-4B45-A9F5-FD3BDF36D2A6}" type="presOf" srcId="{02B01AAA-2D02-7E43-AF18-DD299FA8C446}" destId="{9414DCA9-B812-C043-87A1-89BB52FACDE7}" srcOrd="1" destOrd="0" presId="urn:microsoft.com/office/officeart/2009/3/layout/HorizontalOrganizationChart"/>
    <dgm:cxn modelId="{1A83B340-5078-0441-BF61-461A662B5F64}" type="presOf" srcId="{02B01AAA-2D02-7E43-AF18-DD299FA8C446}" destId="{588FEF5E-8F14-8044-9F5B-80CF98C0FC68}" srcOrd="0" destOrd="0" presId="urn:microsoft.com/office/officeart/2009/3/layout/HorizontalOrganizationChart"/>
    <dgm:cxn modelId="{31FDB759-12D0-5748-95A2-C7DADBEA15C7}" type="presOf" srcId="{AED1F766-5A18-F941-AC3E-4EB54B16DD8A}" destId="{43FB3AEB-9555-F648-AA9D-6D009D384ABB}" srcOrd="1" destOrd="0" presId="urn:microsoft.com/office/officeart/2009/3/layout/HorizontalOrganizationChart"/>
    <dgm:cxn modelId="{BA9FEF5C-2274-3448-BDA0-2EE7D96333BE}" type="presOf" srcId="{A39A44D2-1A7E-2A44-9BF4-9DC7394512EF}" destId="{E1C05262-1DC3-DF46-AEDC-EBC4B0BA6C7B}" srcOrd="1" destOrd="0" presId="urn:microsoft.com/office/officeart/2009/3/layout/HorizontalOrganizationChart"/>
    <dgm:cxn modelId="{3D86A663-F1E2-8F47-83F2-8B3AA3A548DF}" type="presOf" srcId="{F17F8971-1260-BF4F-933D-52774BFC59D1}" destId="{EEAC7664-DE67-3642-BF66-D03793F54C14}" srcOrd="0" destOrd="0" presId="urn:microsoft.com/office/officeart/2009/3/layout/HorizontalOrganizationChart"/>
    <dgm:cxn modelId="{C199B278-1C00-D248-BA2D-E20F67431119}" srcId="{AED1F766-5A18-F941-AC3E-4EB54B16DD8A}" destId="{02B01AAA-2D02-7E43-AF18-DD299FA8C446}" srcOrd="1" destOrd="0" parTransId="{A2A1E17A-6550-2645-ADFC-E666DBE88D43}" sibTransId="{FBE920DB-7F26-414B-94F0-AD256D2AB146}"/>
    <dgm:cxn modelId="{DE46BCB8-D710-5442-BF00-4D948315E033}" type="presOf" srcId="{13FE3346-CC99-AE4D-A294-8E530C209A2F}" destId="{C8781C1B-5D02-C943-B537-2EE889120E81}" srcOrd="1" destOrd="0" presId="urn:microsoft.com/office/officeart/2009/3/layout/HorizontalOrganizationChart"/>
    <dgm:cxn modelId="{016F7FBB-81EB-F74C-9F51-8185DCDDEDA1}" type="presOf" srcId="{A08CF87E-4080-0940-9BC9-D03861F81051}" destId="{7B313AFC-E6CB-5F48-8952-410D0FA1A9D0}" srcOrd="0" destOrd="0" presId="urn:microsoft.com/office/officeart/2009/3/layout/HorizontalOrganizationChart"/>
    <dgm:cxn modelId="{8EA20CBC-37E5-6A42-A3B5-EDB43208D73D}" type="presOf" srcId="{13FE3346-CC99-AE4D-A294-8E530C209A2F}" destId="{3BA6818B-09BA-4640-8804-C01D96041BF1}" srcOrd="0" destOrd="0" presId="urn:microsoft.com/office/officeart/2009/3/layout/HorizontalOrganizationChart"/>
    <dgm:cxn modelId="{484018BD-73C2-884A-985B-E3F2434B835D}" srcId="{A08CF87E-4080-0940-9BC9-D03861F81051}" destId="{13FE3346-CC99-AE4D-A294-8E530C209A2F}" srcOrd="0" destOrd="0" parTransId="{0B427950-C7AD-B649-BB45-B51B2BE0505A}" sibTransId="{C1723509-5ACA-EB44-B454-C725BCB9F70A}"/>
    <dgm:cxn modelId="{E96924C6-904A-D04A-B51E-1CF6EB6922DC}" srcId="{AED1F766-5A18-F941-AC3E-4EB54B16DD8A}" destId="{A39A44D2-1A7E-2A44-9BF4-9DC7394512EF}" srcOrd="0" destOrd="0" parTransId="{964B8B21-1C24-8B42-BFF0-08CDC4F67735}" sibTransId="{BF387279-AA1C-9444-A6BE-0F74E9E21391}"/>
    <dgm:cxn modelId="{770023CD-54A3-1344-BD6A-8F9F35FEE8EC}" type="presOf" srcId="{AED1F766-5A18-F941-AC3E-4EB54B16DD8A}" destId="{EFC4E3A8-1DBB-5D47-B6E9-7D85954D8358}" srcOrd="0" destOrd="0" presId="urn:microsoft.com/office/officeart/2009/3/layout/HorizontalOrganizationChart"/>
    <dgm:cxn modelId="{6DD96AD1-A26E-E142-B1F4-794E76709168}" type="presOf" srcId="{A39A44D2-1A7E-2A44-9BF4-9DC7394512EF}" destId="{2084C0C2-1681-4041-8EBB-62785D095E41}" srcOrd="0" destOrd="0" presId="urn:microsoft.com/office/officeart/2009/3/layout/HorizontalOrganizationChart"/>
    <dgm:cxn modelId="{F52087EB-B45A-A844-9A5B-1DFAB4297138}" type="presOf" srcId="{964B8B21-1C24-8B42-BFF0-08CDC4F67735}" destId="{7962CAF8-E475-2944-81A5-E668F795D11E}"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0CC6AEE3-F41C-BE4D-A6A2-1AE5924CAB30}" type="presParOf" srcId="{7B313AFC-E6CB-5F48-8952-410D0FA1A9D0}" destId="{34739688-7C9B-C04B-A4C9-27A0C19B6210}" srcOrd="0" destOrd="0" presId="urn:microsoft.com/office/officeart/2009/3/layout/HorizontalOrganizationChart"/>
    <dgm:cxn modelId="{1E924693-767E-7C4E-BAFD-5D1D159A9FAB}" type="presParOf" srcId="{34739688-7C9B-C04B-A4C9-27A0C19B6210}" destId="{D11438AA-82CE-A946-A69B-511C96AAB9A0}" srcOrd="0" destOrd="0" presId="urn:microsoft.com/office/officeart/2009/3/layout/HorizontalOrganizationChart"/>
    <dgm:cxn modelId="{FBE4683D-0AA7-6047-9434-852E4DD98AD3}" type="presParOf" srcId="{D11438AA-82CE-A946-A69B-511C96AAB9A0}" destId="{3BA6818B-09BA-4640-8804-C01D96041BF1}" srcOrd="0" destOrd="0" presId="urn:microsoft.com/office/officeart/2009/3/layout/HorizontalOrganizationChart"/>
    <dgm:cxn modelId="{93A60D15-F85B-4345-B5DE-A91284B80E65}" type="presParOf" srcId="{D11438AA-82CE-A946-A69B-511C96AAB9A0}" destId="{C8781C1B-5D02-C943-B537-2EE889120E81}" srcOrd="1" destOrd="0" presId="urn:microsoft.com/office/officeart/2009/3/layout/HorizontalOrganizationChart"/>
    <dgm:cxn modelId="{5A5072AE-372D-5D41-83E3-3B6D845EDDA4}" type="presParOf" srcId="{34739688-7C9B-C04B-A4C9-27A0C19B6210}" destId="{8C1611D8-479F-D748-BC67-B0D2786E94CA}" srcOrd="1" destOrd="0" presId="urn:microsoft.com/office/officeart/2009/3/layout/HorizontalOrganizationChart"/>
    <dgm:cxn modelId="{2A05DDB4-C797-1A4E-B549-B9C90769A324}" type="presParOf" srcId="{8C1611D8-479F-D748-BC67-B0D2786E94CA}" destId="{EEAC7664-DE67-3642-BF66-D03793F54C14}" srcOrd="0" destOrd="0" presId="urn:microsoft.com/office/officeart/2009/3/layout/HorizontalOrganizationChart"/>
    <dgm:cxn modelId="{621713A2-3526-F244-92E2-39D1A5583B28}" type="presParOf" srcId="{8C1611D8-479F-D748-BC67-B0D2786E94CA}" destId="{D05CE7E3-DC75-3047-B3EC-3524B5444B45}" srcOrd="1" destOrd="0" presId="urn:microsoft.com/office/officeart/2009/3/layout/HorizontalOrganizationChart"/>
    <dgm:cxn modelId="{801992FD-B9A3-4746-8E4F-B7D2BA6C936B}" type="presParOf" srcId="{D05CE7E3-DC75-3047-B3EC-3524B5444B45}" destId="{51FF2DC7-D18F-BD4A-9E4B-73AB3A3BCCFA}" srcOrd="0" destOrd="0" presId="urn:microsoft.com/office/officeart/2009/3/layout/HorizontalOrganizationChart"/>
    <dgm:cxn modelId="{44B3085A-E33A-5248-BB58-41D22B4AFA10}" type="presParOf" srcId="{51FF2DC7-D18F-BD4A-9E4B-73AB3A3BCCFA}" destId="{EFC4E3A8-1DBB-5D47-B6E9-7D85954D8358}" srcOrd="0" destOrd="0" presId="urn:microsoft.com/office/officeart/2009/3/layout/HorizontalOrganizationChart"/>
    <dgm:cxn modelId="{7FD20707-9F9B-474D-819A-936534ECD255}" type="presParOf" srcId="{51FF2DC7-D18F-BD4A-9E4B-73AB3A3BCCFA}" destId="{43FB3AEB-9555-F648-AA9D-6D009D384ABB}" srcOrd="1" destOrd="0" presId="urn:microsoft.com/office/officeart/2009/3/layout/HorizontalOrganizationChart"/>
    <dgm:cxn modelId="{DA43C889-7741-C34C-9117-78335B473444}" type="presParOf" srcId="{D05CE7E3-DC75-3047-B3EC-3524B5444B45}" destId="{A58C390B-23B7-E641-A190-61CA684B2946}" srcOrd="1" destOrd="0" presId="urn:microsoft.com/office/officeart/2009/3/layout/HorizontalOrganizationChart"/>
    <dgm:cxn modelId="{0A32D60D-2410-4045-8017-F2DE627B8431}" type="presParOf" srcId="{A58C390B-23B7-E641-A190-61CA684B2946}" destId="{7962CAF8-E475-2944-81A5-E668F795D11E}" srcOrd="0" destOrd="0" presId="urn:microsoft.com/office/officeart/2009/3/layout/HorizontalOrganizationChart"/>
    <dgm:cxn modelId="{8696D373-94DA-914F-A4C9-E170EBAA769B}" type="presParOf" srcId="{A58C390B-23B7-E641-A190-61CA684B2946}" destId="{CF31754E-4D55-0740-B438-BB5BEC79A3E9}" srcOrd="1" destOrd="0" presId="urn:microsoft.com/office/officeart/2009/3/layout/HorizontalOrganizationChart"/>
    <dgm:cxn modelId="{0170A5F8-58DB-1044-ACD0-99B68F591D5E}" type="presParOf" srcId="{CF31754E-4D55-0740-B438-BB5BEC79A3E9}" destId="{2262C572-5E82-F04B-A7FF-96892E0935EB}" srcOrd="0" destOrd="0" presId="urn:microsoft.com/office/officeart/2009/3/layout/HorizontalOrganizationChart"/>
    <dgm:cxn modelId="{E48AABEB-24E1-844F-B183-E4E54358C6F5}" type="presParOf" srcId="{2262C572-5E82-F04B-A7FF-96892E0935EB}" destId="{2084C0C2-1681-4041-8EBB-62785D095E41}" srcOrd="0" destOrd="0" presId="urn:microsoft.com/office/officeart/2009/3/layout/HorizontalOrganizationChart"/>
    <dgm:cxn modelId="{B505BE3F-DF51-D944-8160-732A34665213}" type="presParOf" srcId="{2262C572-5E82-F04B-A7FF-96892E0935EB}" destId="{E1C05262-1DC3-DF46-AEDC-EBC4B0BA6C7B}" srcOrd="1" destOrd="0" presId="urn:microsoft.com/office/officeart/2009/3/layout/HorizontalOrganizationChart"/>
    <dgm:cxn modelId="{8F7E9C42-C333-2648-B1E8-0103B3BBA8A6}" type="presParOf" srcId="{CF31754E-4D55-0740-B438-BB5BEC79A3E9}" destId="{FBF80176-00BD-7345-B69C-1F652BD46B5A}" srcOrd="1" destOrd="0" presId="urn:microsoft.com/office/officeart/2009/3/layout/HorizontalOrganizationChart"/>
    <dgm:cxn modelId="{8F0463A4-303C-2748-AB95-42912727A321}" type="presParOf" srcId="{CF31754E-4D55-0740-B438-BB5BEC79A3E9}" destId="{9933E873-A617-9A4F-BA32-603B3261FF49}" srcOrd="2" destOrd="0" presId="urn:microsoft.com/office/officeart/2009/3/layout/HorizontalOrganizationChart"/>
    <dgm:cxn modelId="{D87CFEA4-8A20-F444-937C-7238293F0C1F}" type="presParOf" srcId="{A58C390B-23B7-E641-A190-61CA684B2946}" destId="{DA41D638-9024-7B46-B723-4B78845476C0}" srcOrd="2" destOrd="0" presId="urn:microsoft.com/office/officeart/2009/3/layout/HorizontalOrganizationChart"/>
    <dgm:cxn modelId="{BBB0FE4C-A157-D848-B215-911749BE34CE}" type="presParOf" srcId="{A58C390B-23B7-E641-A190-61CA684B2946}" destId="{11E29A75-3ECF-5A4A-9496-E96BB55C8AA4}" srcOrd="3" destOrd="0" presId="urn:microsoft.com/office/officeart/2009/3/layout/HorizontalOrganizationChart"/>
    <dgm:cxn modelId="{DFC51146-F775-AB4E-9C0F-3B5571C3A43F}" type="presParOf" srcId="{11E29A75-3ECF-5A4A-9496-E96BB55C8AA4}" destId="{1FE76B2F-F8F3-5E47-81D5-7887B308F25C}" srcOrd="0" destOrd="0" presId="urn:microsoft.com/office/officeart/2009/3/layout/HorizontalOrganizationChart"/>
    <dgm:cxn modelId="{9F174FD7-56DB-CF41-AFFB-C6C41C37D4D5}" type="presParOf" srcId="{1FE76B2F-F8F3-5E47-81D5-7887B308F25C}" destId="{588FEF5E-8F14-8044-9F5B-80CF98C0FC68}" srcOrd="0" destOrd="0" presId="urn:microsoft.com/office/officeart/2009/3/layout/HorizontalOrganizationChart"/>
    <dgm:cxn modelId="{33FC1B41-B780-DA42-B20D-6CDEDC734345}" type="presParOf" srcId="{1FE76B2F-F8F3-5E47-81D5-7887B308F25C}" destId="{9414DCA9-B812-C043-87A1-89BB52FACDE7}" srcOrd="1" destOrd="0" presId="urn:microsoft.com/office/officeart/2009/3/layout/HorizontalOrganizationChart"/>
    <dgm:cxn modelId="{17C185B8-39E6-004A-98E4-8F563BD29812}" type="presParOf" srcId="{11E29A75-3ECF-5A4A-9496-E96BB55C8AA4}" destId="{83441498-F0EF-3E46-918A-BFC3269DD53E}" srcOrd="1" destOrd="0" presId="urn:microsoft.com/office/officeart/2009/3/layout/HorizontalOrganizationChart"/>
    <dgm:cxn modelId="{14362766-E53A-344E-B595-DE5E29E58E09}" type="presParOf" srcId="{11E29A75-3ECF-5A4A-9496-E96BB55C8AA4}" destId="{60933105-2F6C-9641-B82B-72EDC37D9285}" srcOrd="2" destOrd="0" presId="urn:microsoft.com/office/officeart/2009/3/layout/HorizontalOrganizationChart"/>
    <dgm:cxn modelId="{D9A70C70-D161-C442-8B03-4C0735E12B01}" type="presParOf" srcId="{D05CE7E3-DC75-3047-B3EC-3524B5444B45}" destId="{FA519A2E-239C-D842-8923-92793EE10ADD}" srcOrd="2" destOrd="0" presId="urn:microsoft.com/office/officeart/2009/3/layout/HorizontalOrganizationChart"/>
    <dgm:cxn modelId="{5EE17164-4654-114A-9144-6871358EB963}" type="presParOf" srcId="{34739688-7C9B-C04B-A4C9-27A0C19B6210}" destId="{51E96307-8128-B548-8F5B-B7F8668EE51A}" srcOrd="2" destOrd="0" presId="urn:microsoft.com/office/officeart/2009/3/layout/HorizontalOrganizationChart"/>
  </dgm:cxnLst>
  <dgm:bg>
    <a:noFill/>
  </dgm:bg>
  <dgm:whole/>
  <dgm:extLst>
    <a:ext uri="http://schemas.microsoft.com/office/drawing/2008/diagram">
      <dsp:dataModelExt xmlns:dsp="http://schemas.microsoft.com/office/drawing/2008/diagram" relId="rId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1400" dirty="0">
              <a:latin typeface="Microsoft YaHei" charset="-122"/>
              <a:ea typeface="Microsoft YaHei" charset="-122"/>
              <a:cs typeface="Microsoft YaHei" charset="-122"/>
            </a:rPr>
            <a:t>4.</a:t>
          </a:r>
          <a:r>
            <a:rPr lang="zh-CN" altLang="en-US" sz="1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noFill/>
      </dgm:spPr>
      <dgm:t>
        <a:bodyPr/>
        <a:lstStyle/>
        <a:p>
          <a:r>
            <a:rPr lang="zh-CN" altLang="en-US" sz="1600" dirty="0">
              <a:solidFill>
                <a:schemeClr val="tx1"/>
              </a:solidFill>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1400" dirty="0">
              <a:latin typeface="Microsoft YaHei" charset="-122"/>
              <a:ea typeface="Microsoft YaHei" charset="-122"/>
              <a:cs typeface="Microsoft YaHei"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dgm:t>
        <a:bodyPr/>
        <a:lstStyle/>
        <a:p>
          <a:r>
            <a:rPr lang="zh-CN" altLang="en-US" sz="1400" dirty="0">
              <a:latin typeface="Microsoft YaHei" charset="-122"/>
              <a:ea typeface="Microsoft YaHei" charset="-122"/>
              <a:cs typeface="Microsoft YaHei"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pt>
    <dgm:pt modelId="{7BE47EBC-4448-4341-9080-A00D34CB9806}" type="pres">
      <dgm:prSet presAssocID="{D9DBA87B-8086-BE4F-96B4-84FE80B96E6C}" presName="rootConnector" presStyleLbl="node3" presStyleIdx="0" presStyleCnt="4"/>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pt>
    <dgm:pt modelId="{291EA68E-F50B-FC40-8651-51AEC484433A}" type="pres">
      <dgm:prSet presAssocID="{C0E7F50A-D3C5-5645-B64D-DE3D68B42652}" presName="rootConnector" presStyleLbl="node3" presStyleIdx="1" presStyleCnt="4"/>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pt>
    <dgm:pt modelId="{36CD0CF7-E00C-5041-B8FC-77D8A1DB10F4}" type="pres">
      <dgm:prSet presAssocID="{2D7C18AD-EBE4-9B4C-90E6-A8141738E7B9}" presName="rootConnector" presStyleLbl="node3" presStyleIdx="2" presStyleCnt="4"/>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pt>
    <dgm:pt modelId="{FABB4F85-1451-9F41-B561-BB0DF29F0BB7}" type="pres">
      <dgm:prSet presAssocID="{97C6063E-42DC-3040-9195-91FC3B49C750}" presName="rootConnector" presStyleLbl="node3" presStyleIdx="3" presStyleCnt="4"/>
      <dgm:spPr/>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85C9E305-BBE1-7E4B-9662-938A933C6BAA}" type="presOf" srcId="{2D7C18AD-EBE4-9B4C-90E6-A8141738E7B9}" destId="{36CD0CF7-E00C-5041-B8FC-77D8A1DB10F4}" srcOrd="1" destOrd="0" presId="urn:microsoft.com/office/officeart/2009/3/layout/HorizontalOrganizationChart"/>
    <dgm:cxn modelId="{14E39015-0A43-F043-B40E-5B78804BDCE8}" type="presOf" srcId="{D495FE70-D414-B848-BE82-679738F95DEA}" destId="{C19AF8B7-68AC-BA42-A6A1-5D0E6410B28A}" srcOrd="0" destOrd="0" presId="urn:microsoft.com/office/officeart/2009/3/layout/HorizontalOrganizationChart"/>
    <dgm:cxn modelId="{C8470D42-5B10-7940-8339-FA08FBE05B57}" type="presOf" srcId="{4449040D-6680-BE48-BF9C-213BB014AAF1}" destId="{E4773532-36CE-404B-9B4D-845BBEB0919F}" srcOrd="0" destOrd="0" presId="urn:microsoft.com/office/officeart/2009/3/layout/HorizontalOrganizationChart"/>
    <dgm:cxn modelId="{65DC114A-74E6-0145-B6B2-1251FCD928F7}" type="presOf" srcId="{97C6063E-42DC-3040-9195-91FC3B49C750}" destId="{FABB4F85-1451-9F41-B561-BB0DF29F0BB7}" srcOrd="1"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CC430B4D-5A80-3247-BBBE-CBB155AB4287}" type="presOf" srcId="{C0E7F50A-D3C5-5645-B64D-DE3D68B42652}" destId="{5766AE3B-2027-034D-B10C-C38B529B5F87}" srcOrd="0" destOrd="0" presId="urn:microsoft.com/office/officeart/2009/3/layout/HorizontalOrganizationChart"/>
    <dgm:cxn modelId="{E3D9E75F-F753-C847-B110-46F5CFCACB63}" type="presOf" srcId="{D9DBA87B-8086-BE4F-96B4-84FE80B96E6C}" destId="{6849F3ED-6E08-C14D-9E33-E76A1F92CBC8}" srcOrd="0" destOrd="0" presId="urn:microsoft.com/office/officeart/2009/3/layout/HorizontalOrganizationChart"/>
    <dgm:cxn modelId="{E981CE69-786E-AB45-B939-0A1DE7734286}" type="presOf" srcId="{3470BC3C-0E12-9A44-8C0F-439CBFB6D4F3}" destId="{5F373564-5D24-9F44-A9CC-9F4A04F89C11}" srcOrd="0" destOrd="0" presId="urn:microsoft.com/office/officeart/2009/3/layout/HorizontalOrganizationChart"/>
    <dgm:cxn modelId="{7F6E926D-5B34-0F42-B767-F3E38C28BAB5}" type="presOf" srcId="{541D626A-F7E7-864A-9D4D-CE137958931B}" destId="{8A1F9D91-A83B-1644-AAE3-EDBD452C4B9A}" srcOrd="0" destOrd="0" presId="urn:microsoft.com/office/officeart/2009/3/layout/HorizontalOrganizationChart"/>
    <dgm:cxn modelId="{25ACF86F-3EBD-DC44-8B6F-B9FB8067411D}" type="presOf" srcId="{E5569C54-7D19-964B-B250-54E0BD200610}" destId="{8EAA0473-855B-4040-9F75-A7D15474EDB6}" srcOrd="0" destOrd="0" presId="urn:microsoft.com/office/officeart/2009/3/layout/HorizontalOrganizationChart"/>
    <dgm:cxn modelId="{370ED775-61A5-AE45-9BB7-A87EB7688FF1}" type="presOf" srcId="{D9DBA87B-8086-BE4F-96B4-84FE80B96E6C}" destId="{7BE47EBC-4448-4341-9080-A00D34CB9806}" srcOrd="1" destOrd="0" presId="urn:microsoft.com/office/officeart/2009/3/layout/HorizontalOrganizationChart"/>
    <dgm:cxn modelId="{F5F15E7E-E154-2944-89A1-9DBA9D5B9EAE}" type="presOf" srcId="{960B5FFC-C883-E542-8CDB-9FF1AA81B813}" destId="{8A5C8651-A0F4-A444-A315-4EE5D40000B9}" srcOrd="0" destOrd="0" presId="urn:microsoft.com/office/officeart/2009/3/layout/HorizontalOrganizationChart"/>
    <dgm:cxn modelId="{FD507A83-56A2-C44C-B6B8-2179642E54DF}" type="presOf" srcId="{9CC031A7-61A2-BE4D-A6B9-03225EC72BE8}" destId="{AD7327C9-558A-EB4D-804D-C05555C84580}" srcOrd="0" destOrd="0" presId="urn:microsoft.com/office/officeart/2009/3/layout/HorizontalOrganizationChart"/>
    <dgm:cxn modelId="{D2436690-9073-F649-BBBE-18A0B08568C3}" srcId="{D495FE70-D414-B848-BE82-679738F95DEA}" destId="{97C6063E-42DC-3040-9195-91FC3B49C750}" srcOrd="3" destOrd="0" parTransId="{9CC031A7-61A2-BE4D-A6B9-03225EC72BE8}" sibTransId="{F4A5941A-3FBF-9F45-A54B-D9506D5C8CAC}"/>
    <dgm:cxn modelId="{27EE7492-FFBC-D844-B7E2-91B92699F266}" srcId="{D495FE70-D414-B848-BE82-679738F95DEA}" destId="{2D7C18AD-EBE4-9B4C-90E6-A8141738E7B9}" srcOrd="2" destOrd="0" parTransId="{E5569C54-7D19-964B-B250-54E0BD200610}" sibTransId="{6976DB48-F4DE-904D-A8A6-44B3BEACF2CB}"/>
    <dgm:cxn modelId="{B46880A2-D726-CA4F-B7F6-C0DC331BB62C}" type="presOf" srcId="{97C6063E-42DC-3040-9195-91FC3B49C750}" destId="{52602A42-43F2-0647-91F1-2E52D7A53FD2}" srcOrd="0" destOrd="0" presId="urn:microsoft.com/office/officeart/2009/3/layout/HorizontalOrganizationChart"/>
    <dgm:cxn modelId="{B29267A6-D484-B745-A5E2-A7C53E4D103E}" type="presOf" srcId="{82A45ED3-2CE2-CD45-9383-B5A66D71A518}" destId="{FF679F8A-3C75-2A40-A7BE-C8DCA62D047D}" srcOrd="0" destOrd="0" presId="urn:microsoft.com/office/officeart/2009/3/layout/HorizontalOrganizationChart"/>
    <dgm:cxn modelId="{1EFF82A6-0738-6142-86A6-FA1E96370B6D}" type="presOf" srcId="{2D7C18AD-EBE4-9B4C-90E6-A8141738E7B9}" destId="{0F145AD6-F8B2-974E-BF77-3DC2D16A65AB}" srcOrd="0" destOrd="0" presId="urn:microsoft.com/office/officeart/2009/3/layout/HorizontalOrganizationChart"/>
    <dgm:cxn modelId="{601221A8-756B-F644-8D5C-4145EA4042C1}" type="presOf" srcId="{2E7A79DF-37F9-E04C-A420-5B8BA7EA211B}" destId="{DB17412D-52CC-9F48-B38B-B3FB04365095}" srcOrd="1" destOrd="0" presId="urn:microsoft.com/office/officeart/2009/3/layout/HorizontalOrganizationChart"/>
    <dgm:cxn modelId="{BA7621B3-0D73-6241-AA08-157087C38CBE}" type="presOf" srcId="{2E7A79DF-37F9-E04C-A420-5B8BA7EA211B}" destId="{24BF3843-CEF8-5541-B6ED-A3C26E575F84}" srcOrd="0" destOrd="0" presId="urn:microsoft.com/office/officeart/2009/3/layout/HorizontalOrganizationChart"/>
    <dgm:cxn modelId="{6A03A8C5-A72E-FE4E-8441-680211629B39}" type="presOf" srcId="{D495FE70-D414-B848-BE82-679738F95DEA}" destId="{E29D5727-716A-624D-AD17-881242102759}" srcOrd="1" destOrd="0" presId="urn:microsoft.com/office/officeart/2009/3/layout/HorizontalOrganizationChart"/>
    <dgm:cxn modelId="{012A5CC8-9B0E-D047-8090-1E4C4E9B6A5B}" srcId="{D495FE70-D414-B848-BE82-679738F95DEA}" destId="{C0E7F50A-D3C5-5645-B64D-DE3D68B42652}" srcOrd="1" destOrd="0" parTransId="{3470BC3C-0E12-9A44-8C0F-439CBFB6D4F3}" sibTransId="{816C2B61-8703-A34F-AD26-8AB79EBAA392}"/>
    <dgm:cxn modelId="{BA9BEFCC-2807-6B42-AA2A-324ED0BF4CD2}" type="presOf" srcId="{03CA20F5-181F-C642-812B-09EAD05291CB}" destId="{CE6B7AA4-4E74-9345-8C39-D9A57978A5FC}" srcOrd="0"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1A4CCEDC-AC47-1E44-99F0-B5184AE8886A}" type="presOf" srcId="{C0E7F50A-D3C5-5645-B64D-DE3D68B42652}" destId="{291EA68E-F50B-FC40-8651-51AEC484433A}" srcOrd="1" destOrd="0" presId="urn:microsoft.com/office/officeart/2009/3/layout/HorizontalOrganizationChart"/>
    <dgm:cxn modelId="{B21ECDDF-946E-8F4B-ABBA-D7C3CFFE8A94}" srcId="{2E7A79DF-37F9-E04C-A420-5B8BA7EA211B}" destId="{D495FE70-D414-B848-BE82-679738F95DEA}" srcOrd="0" destOrd="0" parTransId="{82A45ED3-2CE2-CD45-9383-B5A66D71A518}" sibTransId="{31473893-47A1-D248-B029-DB2252E88001}"/>
    <dgm:cxn modelId="{E2A511E3-258C-9F46-B653-0D886B8BB507}" type="presOf" srcId="{4449040D-6680-BE48-BF9C-213BB014AAF1}" destId="{EE966D2E-676A-794E-9BD2-272ACEDE2E9C}" srcOrd="1" destOrd="0" presId="urn:microsoft.com/office/officeart/2009/3/layout/HorizontalOrganizationChart"/>
    <dgm:cxn modelId="{076715ED-0F73-8245-B4C1-BC42FC7F3913}" srcId="{D495FE70-D414-B848-BE82-679738F95DEA}" destId="{D9DBA87B-8086-BE4F-96B4-84FE80B96E6C}" srcOrd="0" destOrd="0" parTransId="{541D626A-F7E7-864A-9D4D-CE137958931B}" sibTransId="{A3416AD1-B9E5-BB42-89A8-426FA47AFC5F}"/>
    <dgm:cxn modelId="{82C641F2-6C33-0041-ADC2-6FB335B06A7A}" type="presParOf" srcId="{8A5C8651-A0F4-A444-A315-4EE5D40000B9}" destId="{ACCE5953-75EF-A646-8901-438202253147}" srcOrd="0" destOrd="0" presId="urn:microsoft.com/office/officeart/2009/3/layout/HorizontalOrganizationChart"/>
    <dgm:cxn modelId="{A4FEEEC7-B217-4642-BFF2-E66B67F3FF79}" type="presParOf" srcId="{ACCE5953-75EF-A646-8901-438202253147}" destId="{1C0925D7-268E-4541-B7C2-F03386CA1563}" srcOrd="0" destOrd="0" presId="urn:microsoft.com/office/officeart/2009/3/layout/HorizontalOrganizationChart"/>
    <dgm:cxn modelId="{91C36CED-040F-0147-B055-D2CD4BFBAD12}" type="presParOf" srcId="{1C0925D7-268E-4541-B7C2-F03386CA1563}" destId="{24BF3843-CEF8-5541-B6ED-A3C26E575F84}" srcOrd="0" destOrd="0" presId="urn:microsoft.com/office/officeart/2009/3/layout/HorizontalOrganizationChart"/>
    <dgm:cxn modelId="{0D1F9467-BA61-7546-B507-09778B427D6E}" type="presParOf" srcId="{1C0925D7-268E-4541-B7C2-F03386CA1563}" destId="{DB17412D-52CC-9F48-B38B-B3FB04365095}" srcOrd="1" destOrd="0" presId="urn:microsoft.com/office/officeart/2009/3/layout/HorizontalOrganizationChart"/>
    <dgm:cxn modelId="{7DC92788-38CE-364F-9AF4-020D489ED0BF}" type="presParOf" srcId="{ACCE5953-75EF-A646-8901-438202253147}" destId="{183C6BF8-69DB-0A4B-9B5F-5AB643B021AE}" srcOrd="1" destOrd="0" presId="urn:microsoft.com/office/officeart/2009/3/layout/HorizontalOrganizationChart"/>
    <dgm:cxn modelId="{E8C06461-46B6-E340-B1E7-29621E6BEC95}" type="presParOf" srcId="{183C6BF8-69DB-0A4B-9B5F-5AB643B021AE}" destId="{FF679F8A-3C75-2A40-A7BE-C8DCA62D047D}" srcOrd="0" destOrd="0" presId="urn:microsoft.com/office/officeart/2009/3/layout/HorizontalOrganizationChart"/>
    <dgm:cxn modelId="{2A4FB68A-7020-634B-B89D-44E9CB337183}" type="presParOf" srcId="{183C6BF8-69DB-0A4B-9B5F-5AB643B021AE}" destId="{EC3DF666-0C34-F646-907B-DDA4F6D1A162}" srcOrd="1" destOrd="0" presId="urn:microsoft.com/office/officeart/2009/3/layout/HorizontalOrganizationChart"/>
    <dgm:cxn modelId="{C8B0D2BA-AC54-9E4C-83EB-D6C421750611}" type="presParOf" srcId="{EC3DF666-0C34-F646-907B-DDA4F6D1A162}" destId="{59C6230E-9D09-9B42-B32F-2E1E625515C8}" srcOrd="0" destOrd="0" presId="urn:microsoft.com/office/officeart/2009/3/layout/HorizontalOrganizationChart"/>
    <dgm:cxn modelId="{26F1D0C7-7895-F044-B740-D337D4309170}" type="presParOf" srcId="{59C6230E-9D09-9B42-B32F-2E1E625515C8}" destId="{C19AF8B7-68AC-BA42-A6A1-5D0E6410B28A}" srcOrd="0" destOrd="0" presId="urn:microsoft.com/office/officeart/2009/3/layout/HorizontalOrganizationChart"/>
    <dgm:cxn modelId="{0E85B0C6-EE9B-864B-B1DF-3148F949C51B}" type="presParOf" srcId="{59C6230E-9D09-9B42-B32F-2E1E625515C8}" destId="{E29D5727-716A-624D-AD17-881242102759}" srcOrd="1" destOrd="0" presId="urn:microsoft.com/office/officeart/2009/3/layout/HorizontalOrganizationChart"/>
    <dgm:cxn modelId="{6EB630F0-7739-2748-8CF9-61AF723BEF84}" type="presParOf" srcId="{EC3DF666-0C34-F646-907B-DDA4F6D1A162}" destId="{FC746512-FE87-F54A-82E7-44AEBEAEC0DC}" srcOrd="1" destOrd="0" presId="urn:microsoft.com/office/officeart/2009/3/layout/HorizontalOrganizationChart"/>
    <dgm:cxn modelId="{AE29DAB2-98A1-B64E-A79C-6D644632B601}" type="presParOf" srcId="{FC746512-FE87-F54A-82E7-44AEBEAEC0DC}" destId="{8A1F9D91-A83B-1644-AAE3-EDBD452C4B9A}" srcOrd="0" destOrd="0" presId="urn:microsoft.com/office/officeart/2009/3/layout/HorizontalOrganizationChart"/>
    <dgm:cxn modelId="{A7BD5549-DC2B-F445-8414-6D8051A2D637}" type="presParOf" srcId="{FC746512-FE87-F54A-82E7-44AEBEAEC0DC}" destId="{64E1218E-5287-5047-ADB5-986856F2E2C6}" srcOrd="1" destOrd="0" presId="urn:microsoft.com/office/officeart/2009/3/layout/HorizontalOrganizationChart"/>
    <dgm:cxn modelId="{01A29246-91E5-CA40-B990-0880EB924983}" type="presParOf" srcId="{64E1218E-5287-5047-ADB5-986856F2E2C6}" destId="{023B3BD2-9B7F-EE4D-BA46-DA7D58242EFE}" srcOrd="0" destOrd="0" presId="urn:microsoft.com/office/officeart/2009/3/layout/HorizontalOrganizationChart"/>
    <dgm:cxn modelId="{BB4CE8DD-7FCF-9543-8F20-2248087B6C05}" type="presParOf" srcId="{023B3BD2-9B7F-EE4D-BA46-DA7D58242EFE}" destId="{6849F3ED-6E08-C14D-9E33-E76A1F92CBC8}" srcOrd="0" destOrd="0" presId="urn:microsoft.com/office/officeart/2009/3/layout/HorizontalOrganizationChart"/>
    <dgm:cxn modelId="{71FF4803-5F16-F845-9003-03F183C47ECF}" type="presParOf" srcId="{023B3BD2-9B7F-EE4D-BA46-DA7D58242EFE}" destId="{7BE47EBC-4448-4341-9080-A00D34CB9806}" srcOrd="1" destOrd="0" presId="urn:microsoft.com/office/officeart/2009/3/layout/HorizontalOrganizationChart"/>
    <dgm:cxn modelId="{98F73D82-EA7D-DA4E-AF2B-292174ADB605}" type="presParOf" srcId="{64E1218E-5287-5047-ADB5-986856F2E2C6}" destId="{81EB7F63-CD53-ED43-962C-BE9BDE04563C}" srcOrd="1" destOrd="0" presId="urn:microsoft.com/office/officeart/2009/3/layout/HorizontalOrganizationChart"/>
    <dgm:cxn modelId="{4B75C924-7654-D34B-A591-4B019C64EA05}" type="presParOf" srcId="{64E1218E-5287-5047-ADB5-986856F2E2C6}" destId="{CDA4475D-0FF7-9742-805B-ED636D63D63E}" srcOrd="2" destOrd="0" presId="urn:microsoft.com/office/officeart/2009/3/layout/HorizontalOrganizationChart"/>
    <dgm:cxn modelId="{784A6975-4FE1-7147-99CA-3B60C15E9766}" type="presParOf" srcId="{FC746512-FE87-F54A-82E7-44AEBEAEC0DC}" destId="{5F373564-5D24-9F44-A9CC-9F4A04F89C11}" srcOrd="2" destOrd="0" presId="urn:microsoft.com/office/officeart/2009/3/layout/HorizontalOrganizationChart"/>
    <dgm:cxn modelId="{04FC5955-100A-954E-A172-1A933D2E753E}" type="presParOf" srcId="{FC746512-FE87-F54A-82E7-44AEBEAEC0DC}" destId="{7A31255B-4458-614B-95A9-EF474EAA1C7C}" srcOrd="3" destOrd="0" presId="urn:microsoft.com/office/officeart/2009/3/layout/HorizontalOrganizationChart"/>
    <dgm:cxn modelId="{C56886DA-AD4B-574B-841A-60B65681FB3B}" type="presParOf" srcId="{7A31255B-4458-614B-95A9-EF474EAA1C7C}" destId="{6B653076-A3ED-2E48-A7E2-A98A2B4E2393}" srcOrd="0" destOrd="0" presId="urn:microsoft.com/office/officeart/2009/3/layout/HorizontalOrganizationChart"/>
    <dgm:cxn modelId="{AFBF4E98-05C4-6448-BEC0-8C1393213926}" type="presParOf" srcId="{6B653076-A3ED-2E48-A7E2-A98A2B4E2393}" destId="{5766AE3B-2027-034D-B10C-C38B529B5F87}" srcOrd="0" destOrd="0" presId="urn:microsoft.com/office/officeart/2009/3/layout/HorizontalOrganizationChart"/>
    <dgm:cxn modelId="{681EA95E-7CFF-F343-8E5D-85E00DCD5BEE}" type="presParOf" srcId="{6B653076-A3ED-2E48-A7E2-A98A2B4E2393}" destId="{291EA68E-F50B-FC40-8651-51AEC484433A}" srcOrd="1" destOrd="0" presId="urn:microsoft.com/office/officeart/2009/3/layout/HorizontalOrganizationChart"/>
    <dgm:cxn modelId="{94D07E08-4D94-474E-9841-E33FB09C385A}" type="presParOf" srcId="{7A31255B-4458-614B-95A9-EF474EAA1C7C}" destId="{3EEAA523-5911-5445-9EE8-F0845CCEA990}" srcOrd="1" destOrd="0" presId="urn:microsoft.com/office/officeart/2009/3/layout/HorizontalOrganizationChart"/>
    <dgm:cxn modelId="{E44EF11D-49A1-B14F-B317-6831DA47AC49}" type="presParOf" srcId="{7A31255B-4458-614B-95A9-EF474EAA1C7C}" destId="{AC543B99-4A50-8C40-8686-564F73C32BD8}" srcOrd="2" destOrd="0" presId="urn:microsoft.com/office/officeart/2009/3/layout/HorizontalOrganizationChart"/>
    <dgm:cxn modelId="{8A4FB242-BD9C-9A4F-847F-07071289DB07}" type="presParOf" srcId="{FC746512-FE87-F54A-82E7-44AEBEAEC0DC}" destId="{8EAA0473-855B-4040-9F75-A7D15474EDB6}" srcOrd="4" destOrd="0" presId="urn:microsoft.com/office/officeart/2009/3/layout/HorizontalOrganizationChart"/>
    <dgm:cxn modelId="{8986462E-67CA-BB48-A582-863F0EF527E3}" type="presParOf" srcId="{FC746512-FE87-F54A-82E7-44AEBEAEC0DC}" destId="{45C53AD1-6043-DE4E-AFF7-F769B9E4C6B2}" srcOrd="5" destOrd="0" presId="urn:microsoft.com/office/officeart/2009/3/layout/HorizontalOrganizationChart"/>
    <dgm:cxn modelId="{7A858B4C-600F-EF45-B08E-4874EF745C5C}" type="presParOf" srcId="{45C53AD1-6043-DE4E-AFF7-F769B9E4C6B2}" destId="{1311BED4-BB88-D143-86D3-5A4466218076}" srcOrd="0" destOrd="0" presId="urn:microsoft.com/office/officeart/2009/3/layout/HorizontalOrganizationChart"/>
    <dgm:cxn modelId="{5AD03835-78F9-7840-BDBE-906EB28DBE25}" type="presParOf" srcId="{1311BED4-BB88-D143-86D3-5A4466218076}" destId="{0F145AD6-F8B2-974E-BF77-3DC2D16A65AB}" srcOrd="0" destOrd="0" presId="urn:microsoft.com/office/officeart/2009/3/layout/HorizontalOrganizationChart"/>
    <dgm:cxn modelId="{BA5B8E92-7ED5-6645-B395-975D79FD861A}" type="presParOf" srcId="{1311BED4-BB88-D143-86D3-5A4466218076}" destId="{36CD0CF7-E00C-5041-B8FC-77D8A1DB10F4}" srcOrd="1" destOrd="0" presId="urn:microsoft.com/office/officeart/2009/3/layout/HorizontalOrganizationChart"/>
    <dgm:cxn modelId="{F5F9DF1E-4631-4540-8EE9-B5633E4180FE}" type="presParOf" srcId="{45C53AD1-6043-DE4E-AFF7-F769B9E4C6B2}" destId="{AFEC4058-4E69-2648-AF53-E88970D101F4}" srcOrd="1" destOrd="0" presId="urn:microsoft.com/office/officeart/2009/3/layout/HorizontalOrganizationChart"/>
    <dgm:cxn modelId="{13D21D34-A758-864C-942A-443330492770}" type="presParOf" srcId="{45C53AD1-6043-DE4E-AFF7-F769B9E4C6B2}" destId="{A8106967-4EC0-4A41-9DD8-B6849B1858F6}" srcOrd="2" destOrd="0" presId="urn:microsoft.com/office/officeart/2009/3/layout/HorizontalOrganizationChart"/>
    <dgm:cxn modelId="{C275570C-9921-8C4E-8005-025836C2127D}" type="presParOf" srcId="{FC746512-FE87-F54A-82E7-44AEBEAEC0DC}" destId="{AD7327C9-558A-EB4D-804D-C05555C84580}" srcOrd="6" destOrd="0" presId="urn:microsoft.com/office/officeart/2009/3/layout/HorizontalOrganizationChart"/>
    <dgm:cxn modelId="{937F0610-D456-394B-9560-8CCAE0AD3242}" type="presParOf" srcId="{FC746512-FE87-F54A-82E7-44AEBEAEC0DC}" destId="{2C2B0F17-37E9-8D47-8D26-00840FC360B9}" srcOrd="7" destOrd="0" presId="urn:microsoft.com/office/officeart/2009/3/layout/HorizontalOrganizationChart"/>
    <dgm:cxn modelId="{471F6710-DF5A-0242-808B-2070B45A9424}" type="presParOf" srcId="{2C2B0F17-37E9-8D47-8D26-00840FC360B9}" destId="{05F37C85-851E-0E4B-A679-9F4C9ACA5159}" srcOrd="0" destOrd="0" presId="urn:microsoft.com/office/officeart/2009/3/layout/HorizontalOrganizationChart"/>
    <dgm:cxn modelId="{3A8CE64D-4EAE-1942-9B6E-E99DFBD09416}" type="presParOf" srcId="{05F37C85-851E-0E4B-A679-9F4C9ACA5159}" destId="{52602A42-43F2-0647-91F1-2E52D7A53FD2}" srcOrd="0" destOrd="0" presId="urn:microsoft.com/office/officeart/2009/3/layout/HorizontalOrganizationChart"/>
    <dgm:cxn modelId="{2C1E4964-85D3-DD4B-A010-D9DC50A4DBAA}" type="presParOf" srcId="{05F37C85-851E-0E4B-A679-9F4C9ACA5159}" destId="{FABB4F85-1451-9F41-B561-BB0DF29F0BB7}" srcOrd="1" destOrd="0" presId="urn:microsoft.com/office/officeart/2009/3/layout/HorizontalOrganizationChart"/>
    <dgm:cxn modelId="{F0164A3D-063F-3342-8FF6-EEC3C1EB5EA9}" type="presParOf" srcId="{2C2B0F17-37E9-8D47-8D26-00840FC360B9}" destId="{D23F7912-806F-104D-8E96-C66DE7DF8E30}" srcOrd="1" destOrd="0" presId="urn:microsoft.com/office/officeart/2009/3/layout/HorizontalOrganizationChart"/>
    <dgm:cxn modelId="{3ADD0C16-4828-F14F-96EC-03D742A2D6B9}" type="presParOf" srcId="{2C2B0F17-37E9-8D47-8D26-00840FC360B9}" destId="{9FD60AF2-A66A-B24C-86BC-6B1368DE5CA7}" srcOrd="2" destOrd="0" presId="urn:microsoft.com/office/officeart/2009/3/layout/HorizontalOrganizationChart"/>
    <dgm:cxn modelId="{CF0D5B77-AE70-E34B-8883-2DD4F393B0CC}" type="presParOf" srcId="{EC3DF666-0C34-F646-907B-DDA4F6D1A162}" destId="{C4EB0C64-C1DE-5840-AA1A-6B64027B24FA}" srcOrd="2" destOrd="0" presId="urn:microsoft.com/office/officeart/2009/3/layout/HorizontalOrganizationChart"/>
    <dgm:cxn modelId="{B2A55CB1-AF67-3242-B17A-58EB0F45C468}" type="presParOf" srcId="{183C6BF8-69DB-0A4B-9B5F-5AB643B021AE}" destId="{CE6B7AA4-4E74-9345-8C39-D9A57978A5FC}" srcOrd="2" destOrd="0" presId="urn:microsoft.com/office/officeart/2009/3/layout/HorizontalOrganizationChart"/>
    <dgm:cxn modelId="{F828BED5-3A08-F441-85BA-BEB18D01F5E0}" type="presParOf" srcId="{183C6BF8-69DB-0A4B-9B5F-5AB643B021AE}" destId="{DA75A5C3-0E23-9F4B-B268-C0F6D0436456}" srcOrd="3" destOrd="0" presId="urn:microsoft.com/office/officeart/2009/3/layout/HorizontalOrganizationChart"/>
    <dgm:cxn modelId="{21A46CD5-D7C9-FA4B-8291-F8F688F9DC93}" type="presParOf" srcId="{DA75A5C3-0E23-9F4B-B268-C0F6D0436456}" destId="{0A6BD554-DC1E-BC44-817C-787908D9BAAA}" srcOrd="0" destOrd="0" presId="urn:microsoft.com/office/officeart/2009/3/layout/HorizontalOrganizationChart"/>
    <dgm:cxn modelId="{2C7707AD-699A-194E-B360-81BE61D5DE81}" type="presParOf" srcId="{0A6BD554-DC1E-BC44-817C-787908D9BAAA}" destId="{E4773532-36CE-404B-9B4D-845BBEB0919F}" srcOrd="0" destOrd="0" presId="urn:microsoft.com/office/officeart/2009/3/layout/HorizontalOrganizationChart"/>
    <dgm:cxn modelId="{8BB63458-8B12-EB43-B0BD-603DD4E20309}" type="presParOf" srcId="{0A6BD554-DC1E-BC44-817C-787908D9BAAA}" destId="{EE966D2E-676A-794E-9BD2-272ACEDE2E9C}" srcOrd="1" destOrd="0" presId="urn:microsoft.com/office/officeart/2009/3/layout/HorizontalOrganizationChart"/>
    <dgm:cxn modelId="{5CA97311-A985-6444-AE0C-1980D2734A73}" type="presParOf" srcId="{DA75A5C3-0E23-9F4B-B268-C0F6D0436456}" destId="{F1CBA60B-A5B4-F14C-90C5-5594A2CBCFAB}" srcOrd="1" destOrd="0" presId="urn:microsoft.com/office/officeart/2009/3/layout/HorizontalOrganizationChart"/>
    <dgm:cxn modelId="{F95F2281-8D28-6F4E-8394-A33675C54E63}" type="presParOf" srcId="{DA75A5C3-0E23-9F4B-B268-C0F6D0436456}" destId="{DB7C4775-5021-C049-85B9-67BAD7871118}" srcOrd="2" destOrd="0" presId="urn:microsoft.com/office/officeart/2009/3/layout/HorizontalOrganizationChart"/>
    <dgm:cxn modelId="{2BB482E0-986F-5349-B461-09AA1B6150B9}"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1400" dirty="0">
              <a:latin typeface="Microsoft YaHei" charset="-122"/>
              <a:ea typeface="Microsoft YaHei" charset="-122"/>
              <a:cs typeface="Microsoft YaHei" charset="-122"/>
            </a:rPr>
            <a:t>4.</a:t>
          </a:r>
          <a:r>
            <a:rPr lang="zh-CN" altLang="en-US" sz="1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noFill/>
      </dgm:spPr>
      <dgm:t>
        <a:bodyPr/>
        <a:lstStyle/>
        <a:p>
          <a:r>
            <a:rPr lang="zh-CN" altLang="en-US" sz="1600" dirty="0">
              <a:solidFill>
                <a:schemeClr val="tx1"/>
              </a:solidFill>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1400" dirty="0">
              <a:latin typeface="Microsoft YaHei" charset="-122"/>
              <a:ea typeface="Microsoft YaHei" charset="-122"/>
              <a:cs typeface="Microsoft YaHei"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dgm:t>
        <a:bodyPr/>
        <a:lstStyle/>
        <a:p>
          <a:r>
            <a:rPr lang="zh-CN" altLang="en-US" sz="1400" dirty="0">
              <a:latin typeface="Microsoft YaHei" charset="-122"/>
              <a:ea typeface="Microsoft YaHei" charset="-122"/>
              <a:cs typeface="Microsoft YaHei"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pt>
    <dgm:pt modelId="{7BE47EBC-4448-4341-9080-A00D34CB9806}" type="pres">
      <dgm:prSet presAssocID="{D9DBA87B-8086-BE4F-96B4-84FE80B96E6C}" presName="rootConnector" presStyleLbl="node3" presStyleIdx="0" presStyleCnt="4"/>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pt>
    <dgm:pt modelId="{291EA68E-F50B-FC40-8651-51AEC484433A}" type="pres">
      <dgm:prSet presAssocID="{C0E7F50A-D3C5-5645-B64D-DE3D68B42652}" presName="rootConnector" presStyleLbl="node3" presStyleIdx="1" presStyleCnt="4"/>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pt>
    <dgm:pt modelId="{36CD0CF7-E00C-5041-B8FC-77D8A1DB10F4}" type="pres">
      <dgm:prSet presAssocID="{2D7C18AD-EBE4-9B4C-90E6-A8141738E7B9}" presName="rootConnector" presStyleLbl="node3" presStyleIdx="2" presStyleCnt="4"/>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pt>
    <dgm:pt modelId="{FABB4F85-1451-9F41-B561-BB0DF29F0BB7}" type="pres">
      <dgm:prSet presAssocID="{97C6063E-42DC-3040-9195-91FC3B49C750}" presName="rootConnector" presStyleLbl="node3" presStyleIdx="3" presStyleCnt="4"/>
      <dgm:spPr/>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E0B7329-68F6-1D41-93AC-D8ADE5F56753}" type="presOf" srcId="{D495FE70-D414-B848-BE82-679738F95DEA}" destId="{C19AF8B7-68AC-BA42-A6A1-5D0E6410B28A}" srcOrd="0" destOrd="0" presId="urn:microsoft.com/office/officeart/2009/3/layout/HorizontalOrganizationChart"/>
    <dgm:cxn modelId="{12D2E730-415D-0549-A284-6A1F1C099025}" type="presOf" srcId="{03CA20F5-181F-C642-812B-09EAD05291CB}" destId="{CE6B7AA4-4E74-9345-8C39-D9A57978A5FC}" srcOrd="0" destOrd="0" presId="urn:microsoft.com/office/officeart/2009/3/layout/HorizontalOrganizationChart"/>
    <dgm:cxn modelId="{B18DB73D-E3AE-8846-B006-7E17061710D5}" type="presOf" srcId="{D495FE70-D414-B848-BE82-679738F95DEA}" destId="{E29D5727-716A-624D-AD17-881242102759}" srcOrd="1" destOrd="0" presId="urn:microsoft.com/office/officeart/2009/3/layout/HorizontalOrganizationChart"/>
    <dgm:cxn modelId="{A5A4A242-817C-BC4A-B4DB-E8E4D1FF13AE}" type="presOf" srcId="{82A45ED3-2CE2-CD45-9383-B5A66D71A518}" destId="{FF679F8A-3C75-2A40-A7BE-C8DCA62D047D}" srcOrd="0"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FD6F1A4E-0C0E-B945-A324-E831898DA4AC}" type="presOf" srcId="{D9DBA87B-8086-BE4F-96B4-84FE80B96E6C}" destId="{6849F3ED-6E08-C14D-9E33-E76A1F92CBC8}" srcOrd="0" destOrd="0" presId="urn:microsoft.com/office/officeart/2009/3/layout/HorizontalOrganizationChart"/>
    <dgm:cxn modelId="{C2270C70-2B2E-8349-9A91-927F6297DA47}" type="presOf" srcId="{4449040D-6680-BE48-BF9C-213BB014AAF1}" destId="{E4773532-36CE-404B-9B4D-845BBEB0919F}" srcOrd="0" destOrd="0" presId="urn:microsoft.com/office/officeart/2009/3/layout/HorizontalOrganizationChart"/>
    <dgm:cxn modelId="{5DB26D73-D8B3-8D44-8806-0E857FA5634E}" type="presOf" srcId="{541D626A-F7E7-864A-9D4D-CE137958931B}" destId="{8A1F9D91-A83B-1644-AAE3-EDBD452C4B9A}" srcOrd="0" destOrd="0" presId="urn:microsoft.com/office/officeart/2009/3/layout/HorizontalOrganizationChart"/>
    <dgm:cxn modelId="{D2436690-9073-F649-BBBE-18A0B08568C3}" srcId="{D495FE70-D414-B848-BE82-679738F95DEA}" destId="{97C6063E-42DC-3040-9195-91FC3B49C750}" srcOrd="3" destOrd="0" parTransId="{9CC031A7-61A2-BE4D-A6B9-03225EC72BE8}" sibTransId="{F4A5941A-3FBF-9F45-A54B-D9506D5C8CAC}"/>
    <dgm:cxn modelId="{27EE7492-FFBC-D844-B7E2-91B92699F266}" srcId="{D495FE70-D414-B848-BE82-679738F95DEA}" destId="{2D7C18AD-EBE4-9B4C-90E6-A8141738E7B9}" srcOrd="2" destOrd="0" parTransId="{E5569C54-7D19-964B-B250-54E0BD200610}" sibTransId="{6976DB48-F4DE-904D-A8A6-44B3BEACF2CB}"/>
    <dgm:cxn modelId="{0F5EF495-15B9-8F4E-A4A2-1E54C4757B47}" type="presOf" srcId="{2E7A79DF-37F9-E04C-A420-5B8BA7EA211B}" destId="{DB17412D-52CC-9F48-B38B-B3FB04365095}" srcOrd="1" destOrd="0" presId="urn:microsoft.com/office/officeart/2009/3/layout/HorizontalOrganizationChart"/>
    <dgm:cxn modelId="{A4B7859E-9544-324C-9393-B76EFBCB58B7}" type="presOf" srcId="{4449040D-6680-BE48-BF9C-213BB014AAF1}" destId="{EE966D2E-676A-794E-9BD2-272ACEDE2E9C}" srcOrd="1" destOrd="0" presId="urn:microsoft.com/office/officeart/2009/3/layout/HorizontalOrganizationChart"/>
    <dgm:cxn modelId="{3E2662B2-1417-7F4B-ABBE-A955E54D429E}" type="presOf" srcId="{D9DBA87B-8086-BE4F-96B4-84FE80B96E6C}" destId="{7BE47EBC-4448-4341-9080-A00D34CB9806}" srcOrd="1" destOrd="0" presId="urn:microsoft.com/office/officeart/2009/3/layout/HorizontalOrganizationChart"/>
    <dgm:cxn modelId="{5331BEB2-F840-8B4F-A867-D9B39B26184E}" type="presOf" srcId="{960B5FFC-C883-E542-8CDB-9FF1AA81B813}" destId="{8A5C8651-A0F4-A444-A315-4EE5D40000B9}" srcOrd="0" destOrd="0" presId="urn:microsoft.com/office/officeart/2009/3/layout/HorizontalOrganizationChart"/>
    <dgm:cxn modelId="{376DE3B5-C75C-D447-9E9A-AE2A2760C148}" type="presOf" srcId="{C0E7F50A-D3C5-5645-B64D-DE3D68B42652}" destId="{5766AE3B-2027-034D-B10C-C38B529B5F87}" srcOrd="0" destOrd="0" presId="urn:microsoft.com/office/officeart/2009/3/layout/HorizontalOrganizationChart"/>
    <dgm:cxn modelId="{F1EA6BBA-FBC1-4A4A-AFE6-1FA6D76F753A}" type="presOf" srcId="{9CC031A7-61A2-BE4D-A6B9-03225EC72BE8}" destId="{AD7327C9-558A-EB4D-804D-C05555C84580}" srcOrd="0" destOrd="0" presId="urn:microsoft.com/office/officeart/2009/3/layout/HorizontalOrganizationChart"/>
    <dgm:cxn modelId="{74C0F6BB-AC32-B344-BA05-4E80A5881A97}" type="presOf" srcId="{2D7C18AD-EBE4-9B4C-90E6-A8141738E7B9}" destId="{0F145AD6-F8B2-974E-BF77-3DC2D16A65AB}" srcOrd="0" destOrd="0" presId="urn:microsoft.com/office/officeart/2009/3/layout/HorizontalOrganizationChart"/>
    <dgm:cxn modelId="{FD0336C6-990A-8042-8DB2-48CC9617E13C}" type="presOf" srcId="{2D7C18AD-EBE4-9B4C-90E6-A8141738E7B9}" destId="{36CD0CF7-E00C-5041-B8FC-77D8A1DB10F4}" srcOrd="1" destOrd="0" presId="urn:microsoft.com/office/officeart/2009/3/layout/HorizontalOrganizationChart"/>
    <dgm:cxn modelId="{012A5CC8-9B0E-D047-8090-1E4C4E9B6A5B}" srcId="{D495FE70-D414-B848-BE82-679738F95DEA}" destId="{C0E7F50A-D3C5-5645-B64D-DE3D68B42652}" srcOrd="1" destOrd="0" parTransId="{3470BC3C-0E12-9A44-8C0F-439CBFB6D4F3}" sibTransId="{816C2B61-8703-A34F-AD26-8AB79EBAA392}"/>
    <dgm:cxn modelId="{60CD0EC9-49EC-D444-9B07-78B6315CC629}" type="presOf" srcId="{97C6063E-42DC-3040-9195-91FC3B49C750}" destId="{FABB4F85-1451-9F41-B561-BB0DF29F0BB7}" srcOrd="1" destOrd="0" presId="urn:microsoft.com/office/officeart/2009/3/layout/HorizontalOrganizationChart"/>
    <dgm:cxn modelId="{6081FEC9-DBB8-A548-8889-4A3F2F8AA88A}" type="presOf" srcId="{E5569C54-7D19-964B-B250-54E0BD200610}" destId="{8EAA0473-855B-4040-9F75-A7D15474EDB6}" srcOrd="0" destOrd="0" presId="urn:microsoft.com/office/officeart/2009/3/layout/HorizontalOrganizationChart"/>
    <dgm:cxn modelId="{D6188BD0-43AA-9D4B-B359-E767427D19AF}" type="presOf" srcId="{C0E7F50A-D3C5-5645-B64D-DE3D68B42652}" destId="{291EA68E-F50B-FC40-8651-51AEC484433A}" srcOrd="1"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B21ECDDF-946E-8F4B-ABBA-D7C3CFFE8A94}" srcId="{2E7A79DF-37F9-E04C-A420-5B8BA7EA211B}" destId="{D495FE70-D414-B848-BE82-679738F95DEA}" srcOrd="0" destOrd="0" parTransId="{82A45ED3-2CE2-CD45-9383-B5A66D71A518}" sibTransId="{31473893-47A1-D248-B029-DB2252E88001}"/>
    <dgm:cxn modelId="{93D70DE0-4F67-674B-86BE-5A68723BCE14}" type="presOf" srcId="{3470BC3C-0E12-9A44-8C0F-439CBFB6D4F3}" destId="{5F373564-5D24-9F44-A9CC-9F4A04F89C11}" srcOrd="0" destOrd="0" presId="urn:microsoft.com/office/officeart/2009/3/layout/HorizontalOrganizationChart"/>
    <dgm:cxn modelId="{076715ED-0F73-8245-B4C1-BC42FC7F3913}" srcId="{D495FE70-D414-B848-BE82-679738F95DEA}" destId="{D9DBA87B-8086-BE4F-96B4-84FE80B96E6C}" srcOrd="0" destOrd="0" parTransId="{541D626A-F7E7-864A-9D4D-CE137958931B}" sibTransId="{A3416AD1-B9E5-BB42-89A8-426FA47AFC5F}"/>
    <dgm:cxn modelId="{BCEAD8F2-8D33-A746-A670-7575DD03DB87}" type="presOf" srcId="{2E7A79DF-37F9-E04C-A420-5B8BA7EA211B}" destId="{24BF3843-CEF8-5541-B6ED-A3C26E575F84}" srcOrd="0" destOrd="0" presId="urn:microsoft.com/office/officeart/2009/3/layout/HorizontalOrganizationChart"/>
    <dgm:cxn modelId="{935571F3-843A-AF49-959C-6E7D2EE06EB2}" type="presOf" srcId="{97C6063E-42DC-3040-9195-91FC3B49C750}" destId="{52602A42-43F2-0647-91F1-2E52D7A53FD2}" srcOrd="0" destOrd="0" presId="urn:microsoft.com/office/officeart/2009/3/layout/HorizontalOrganizationChart"/>
    <dgm:cxn modelId="{459BBAF6-28D7-564B-88F0-1707C6C0937D}" type="presParOf" srcId="{8A5C8651-A0F4-A444-A315-4EE5D40000B9}" destId="{ACCE5953-75EF-A646-8901-438202253147}" srcOrd="0" destOrd="0" presId="urn:microsoft.com/office/officeart/2009/3/layout/HorizontalOrganizationChart"/>
    <dgm:cxn modelId="{142B7839-927D-FC4C-BD7D-89BE93AB9D11}" type="presParOf" srcId="{ACCE5953-75EF-A646-8901-438202253147}" destId="{1C0925D7-268E-4541-B7C2-F03386CA1563}" srcOrd="0" destOrd="0" presId="urn:microsoft.com/office/officeart/2009/3/layout/HorizontalOrganizationChart"/>
    <dgm:cxn modelId="{9D3B2190-0130-DC44-8B84-CF456742F521}" type="presParOf" srcId="{1C0925D7-268E-4541-B7C2-F03386CA1563}" destId="{24BF3843-CEF8-5541-B6ED-A3C26E575F84}" srcOrd="0" destOrd="0" presId="urn:microsoft.com/office/officeart/2009/3/layout/HorizontalOrganizationChart"/>
    <dgm:cxn modelId="{C1ABBA75-FFED-3D4E-AB0E-FBDB263AD4C3}" type="presParOf" srcId="{1C0925D7-268E-4541-B7C2-F03386CA1563}" destId="{DB17412D-52CC-9F48-B38B-B3FB04365095}" srcOrd="1" destOrd="0" presId="urn:microsoft.com/office/officeart/2009/3/layout/HorizontalOrganizationChart"/>
    <dgm:cxn modelId="{B8EDEDD0-8718-3649-85CD-B8004B08F8DD}" type="presParOf" srcId="{ACCE5953-75EF-A646-8901-438202253147}" destId="{183C6BF8-69DB-0A4B-9B5F-5AB643B021AE}" srcOrd="1" destOrd="0" presId="urn:microsoft.com/office/officeart/2009/3/layout/HorizontalOrganizationChart"/>
    <dgm:cxn modelId="{FEA70816-E6D2-6743-8CA3-4621A45D64EB}" type="presParOf" srcId="{183C6BF8-69DB-0A4B-9B5F-5AB643B021AE}" destId="{FF679F8A-3C75-2A40-A7BE-C8DCA62D047D}" srcOrd="0" destOrd="0" presId="urn:microsoft.com/office/officeart/2009/3/layout/HorizontalOrganizationChart"/>
    <dgm:cxn modelId="{E2602383-34B4-D441-901B-807D6ADA6332}" type="presParOf" srcId="{183C6BF8-69DB-0A4B-9B5F-5AB643B021AE}" destId="{EC3DF666-0C34-F646-907B-DDA4F6D1A162}" srcOrd="1" destOrd="0" presId="urn:microsoft.com/office/officeart/2009/3/layout/HorizontalOrganizationChart"/>
    <dgm:cxn modelId="{3F1D84F6-D6E2-E94E-A336-8359F8F9ECE7}" type="presParOf" srcId="{EC3DF666-0C34-F646-907B-DDA4F6D1A162}" destId="{59C6230E-9D09-9B42-B32F-2E1E625515C8}" srcOrd="0" destOrd="0" presId="urn:microsoft.com/office/officeart/2009/3/layout/HorizontalOrganizationChart"/>
    <dgm:cxn modelId="{AE5FA0D1-CF80-CB42-9705-AB810146553D}" type="presParOf" srcId="{59C6230E-9D09-9B42-B32F-2E1E625515C8}" destId="{C19AF8B7-68AC-BA42-A6A1-5D0E6410B28A}" srcOrd="0" destOrd="0" presId="urn:microsoft.com/office/officeart/2009/3/layout/HorizontalOrganizationChart"/>
    <dgm:cxn modelId="{C32F74BD-F657-CA4C-8137-E518CD9BFF11}" type="presParOf" srcId="{59C6230E-9D09-9B42-B32F-2E1E625515C8}" destId="{E29D5727-716A-624D-AD17-881242102759}" srcOrd="1" destOrd="0" presId="urn:microsoft.com/office/officeart/2009/3/layout/HorizontalOrganizationChart"/>
    <dgm:cxn modelId="{F7216A6D-BC41-FB4B-A6B7-EA56C5C4FAF9}" type="presParOf" srcId="{EC3DF666-0C34-F646-907B-DDA4F6D1A162}" destId="{FC746512-FE87-F54A-82E7-44AEBEAEC0DC}" srcOrd="1" destOrd="0" presId="urn:microsoft.com/office/officeart/2009/3/layout/HorizontalOrganizationChart"/>
    <dgm:cxn modelId="{26A0D3F8-05A0-EE48-98A1-5E5B2DE950ED}" type="presParOf" srcId="{FC746512-FE87-F54A-82E7-44AEBEAEC0DC}" destId="{8A1F9D91-A83B-1644-AAE3-EDBD452C4B9A}" srcOrd="0" destOrd="0" presId="urn:microsoft.com/office/officeart/2009/3/layout/HorizontalOrganizationChart"/>
    <dgm:cxn modelId="{55E1F397-02AF-1940-812D-0B848DF2FEE7}" type="presParOf" srcId="{FC746512-FE87-F54A-82E7-44AEBEAEC0DC}" destId="{64E1218E-5287-5047-ADB5-986856F2E2C6}" srcOrd="1" destOrd="0" presId="urn:microsoft.com/office/officeart/2009/3/layout/HorizontalOrganizationChart"/>
    <dgm:cxn modelId="{D63A57D7-64C0-6940-BA23-85C1EADB9B54}" type="presParOf" srcId="{64E1218E-5287-5047-ADB5-986856F2E2C6}" destId="{023B3BD2-9B7F-EE4D-BA46-DA7D58242EFE}" srcOrd="0" destOrd="0" presId="urn:microsoft.com/office/officeart/2009/3/layout/HorizontalOrganizationChart"/>
    <dgm:cxn modelId="{56ABD75F-2FBB-A64E-A212-43BC63208DBC}" type="presParOf" srcId="{023B3BD2-9B7F-EE4D-BA46-DA7D58242EFE}" destId="{6849F3ED-6E08-C14D-9E33-E76A1F92CBC8}" srcOrd="0" destOrd="0" presId="urn:microsoft.com/office/officeart/2009/3/layout/HorizontalOrganizationChart"/>
    <dgm:cxn modelId="{0BC313A8-1984-2246-9DF0-4EB702C4BE56}" type="presParOf" srcId="{023B3BD2-9B7F-EE4D-BA46-DA7D58242EFE}" destId="{7BE47EBC-4448-4341-9080-A00D34CB9806}" srcOrd="1" destOrd="0" presId="urn:microsoft.com/office/officeart/2009/3/layout/HorizontalOrganizationChart"/>
    <dgm:cxn modelId="{0E6939AA-3E37-4841-938C-103257812D66}" type="presParOf" srcId="{64E1218E-5287-5047-ADB5-986856F2E2C6}" destId="{81EB7F63-CD53-ED43-962C-BE9BDE04563C}" srcOrd="1" destOrd="0" presId="urn:microsoft.com/office/officeart/2009/3/layout/HorizontalOrganizationChart"/>
    <dgm:cxn modelId="{50176F5D-6E43-D240-A551-3C50FD61D5AB}" type="presParOf" srcId="{64E1218E-5287-5047-ADB5-986856F2E2C6}" destId="{CDA4475D-0FF7-9742-805B-ED636D63D63E}" srcOrd="2" destOrd="0" presId="urn:microsoft.com/office/officeart/2009/3/layout/HorizontalOrganizationChart"/>
    <dgm:cxn modelId="{70A50B3E-8167-0044-9B84-5ED647C3E1AE}" type="presParOf" srcId="{FC746512-FE87-F54A-82E7-44AEBEAEC0DC}" destId="{5F373564-5D24-9F44-A9CC-9F4A04F89C11}" srcOrd="2" destOrd="0" presId="urn:microsoft.com/office/officeart/2009/3/layout/HorizontalOrganizationChart"/>
    <dgm:cxn modelId="{8F4E3CD7-DCF1-BE43-AD28-90609F0CACE2}" type="presParOf" srcId="{FC746512-FE87-F54A-82E7-44AEBEAEC0DC}" destId="{7A31255B-4458-614B-95A9-EF474EAA1C7C}" srcOrd="3" destOrd="0" presId="urn:microsoft.com/office/officeart/2009/3/layout/HorizontalOrganizationChart"/>
    <dgm:cxn modelId="{AE88DC3A-EBA5-654F-A53A-D926D35CBC88}" type="presParOf" srcId="{7A31255B-4458-614B-95A9-EF474EAA1C7C}" destId="{6B653076-A3ED-2E48-A7E2-A98A2B4E2393}" srcOrd="0" destOrd="0" presId="urn:microsoft.com/office/officeart/2009/3/layout/HorizontalOrganizationChart"/>
    <dgm:cxn modelId="{DA259439-213F-C148-B921-13757C369C36}" type="presParOf" srcId="{6B653076-A3ED-2E48-A7E2-A98A2B4E2393}" destId="{5766AE3B-2027-034D-B10C-C38B529B5F87}" srcOrd="0" destOrd="0" presId="urn:microsoft.com/office/officeart/2009/3/layout/HorizontalOrganizationChart"/>
    <dgm:cxn modelId="{2A68A852-1B6C-DC45-BB55-643A8FB63C37}" type="presParOf" srcId="{6B653076-A3ED-2E48-A7E2-A98A2B4E2393}" destId="{291EA68E-F50B-FC40-8651-51AEC484433A}" srcOrd="1" destOrd="0" presId="urn:microsoft.com/office/officeart/2009/3/layout/HorizontalOrganizationChart"/>
    <dgm:cxn modelId="{329EDDB8-4C49-1D4B-91E1-CE60B19716CF}" type="presParOf" srcId="{7A31255B-4458-614B-95A9-EF474EAA1C7C}" destId="{3EEAA523-5911-5445-9EE8-F0845CCEA990}" srcOrd="1" destOrd="0" presId="urn:microsoft.com/office/officeart/2009/3/layout/HorizontalOrganizationChart"/>
    <dgm:cxn modelId="{D36DC986-8B01-8149-882F-1DEF2C629C4C}" type="presParOf" srcId="{7A31255B-4458-614B-95A9-EF474EAA1C7C}" destId="{AC543B99-4A50-8C40-8686-564F73C32BD8}" srcOrd="2" destOrd="0" presId="urn:microsoft.com/office/officeart/2009/3/layout/HorizontalOrganizationChart"/>
    <dgm:cxn modelId="{BF8A40BB-DF21-0B48-BF5C-EF9D51E14BBD}" type="presParOf" srcId="{FC746512-FE87-F54A-82E7-44AEBEAEC0DC}" destId="{8EAA0473-855B-4040-9F75-A7D15474EDB6}" srcOrd="4" destOrd="0" presId="urn:microsoft.com/office/officeart/2009/3/layout/HorizontalOrganizationChart"/>
    <dgm:cxn modelId="{0E725297-B562-4B48-98D4-FEE311DD0256}" type="presParOf" srcId="{FC746512-FE87-F54A-82E7-44AEBEAEC0DC}" destId="{45C53AD1-6043-DE4E-AFF7-F769B9E4C6B2}" srcOrd="5" destOrd="0" presId="urn:microsoft.com/office/officeart/2009/3/layout/HorizontalOrganizationChart"/>
    <dgm:cxn modelId="{780899ED-EC1A-8F4F-A4F7-3076F48D3C65}" type="presParOf" srcId="{45C53AD1-6043-DE4E-AFF7-F769B9E4C6B2}" destId="{1311BED4-BB88-D143-86D3-5A4466218076}" srcOrd="0" destOrd="0" presId="urn:microsoft.com/office/officeart/2009/3/layout/HorizontalOrganizationChart"/>
    <dgm:cxn modelId="{71F3F346-F479-934E-B5E8-0CB46FA0CC5C}" type="presParOf" srcId="{1311BED4-BB88-D143-86D3-5A4466218076}" destId="{0F145AD6-F8B2-974E-BF77-3DC2D16A65AB}" srcOrd="0" destOrd="0" presId="urn:microsoft.com/office/officeart/2009/3/layout/HorizontalOrganizationChart"/>
    <dgm:cxn modelId="{1E23D030-C88A-924C-80F6-11FF4A220FEB}" type="presParOf" srcId="{1311BED4-BB88-D143-86D3-5A4466218076}" destId="{36CD0CF7-E00C-5041-B8FC-77D8A1DB10F4}" srcOrd="1" destOrd="0" presId="urn:microsoft.com/office/officeart/2009/3/layout/HorizontalOrganizationChart"/>
    <dgm:cxn modelId="{406EE61F-7E2B-6F40-B5EC-CC08C9BCA3C6}" type="presParOf" srcId="{45C53AD1-6043-DE4E-AFF7-F769B9E4C6B2}" destId="{AFEC4058-4E69-2648-AF53-E88970D101F4}" srcOrd="1" destOrd="0" presId="urn:microsoft.com/office/officeart/2009/3/layout/HorizontalOrganizationChart"/>
    <dgm:cxn modelId="{C626B262-B766-C248-A9D1-0E26F5A9EBFA}" type="presParOf" srcId="{45C53AD1-6043-DE4E-AFF7-F769B9E4C6B2}" destId="{A8106967-4EC0-4A41-9DD8-B6849B1858F6}" srcOrd="2" destOrd="0" presId="urn:microsoft.com/office/officeart/2009/3/layout/HorizontalOrganizationChart"/>
    <dgm:cxn modelId="{E171E450-8314-1D4D-B122-CE09F19CB525}" type="presParOf" srcId="{FC746512-FE87-F54A-82E7-44AEBEAEC0DC}" destId="{AD7327C9-558A-EB4D-804D-C05555C84580}" srcOrd="6" destOrd="0" presId="urn:microsoft.com/office/officeart/2009/3/layout/HorizontalOrganizationChart"/>
    <dgm:cxn modelId="{2B41C96C-05AB-E046-9118-9D42A2889B0C}" type="presParOf" srcId="{FC746512-FE87-F54A-82E7-44AEBEAEC0DC}" destId="{2C2B0F17-37E9-8D47-8D26-00840FC360B9}" srcOrd="7" destOrd="0" presId="urn:microsoft.com/office/officeart/2009/3/layout/HorizontalOrganizationChart"/>
    <dgm:cxn modelId="{68B357CB-105E-DD43-8478-F85105CF701C}" type="presParOf" srcId="{2C2B0F17-37E9-8D47-8D26-00840FC360B9}" destId="{05F37C85-851E-0E4B-A679-9F4C9ACA5159}" srcOrd="0" destOrd="0" presId="urn:microsoft.com/office/officeart/2009/3/layout/HorizontalOrganizationChart"/>
    <dgm:cxn modelId="{52A2A880-E9E2-6E46-AC50-E67960B00B96}" type="presParOf" srcId="{05F37C85-851E-0E4B-A679-9F4C9ACA5159}" destId="{52602A42-43F2-0647-91F1-2E52D7A53FD2}" srcOrd="0" destOrd="0" presId="urn:microsoft.com/office/officeart/2009/3/layout/HorizontalOrganizationChart"/>
    <dgm:cxn modelId="{A5FC9754-40CF-5542-B157-0230499ABD04}" type="presParOf" srcId="{05F37C85-851E-0E4B-A679-9F4C9ACA5159}" destId="{FABB4F85-1451-9F41-B561-BB0DF29F0BB7}" srcOrd="1" destOrd="0" presId="urn:microsoft.com/office/officeart/2009/3/layout/HorizontalOrganizationChart"/>
    <dgm:cxn modelId="{DA08BDD3-E1D0-5B4B-AB9C-123CD4257AA4}" type="presParOf" srcId="{2C2B0F17-37E9-8D47-8D26-00840FC360B9}" destId="{D23F7912-806F-104D-8E96-C66DE7DF8E30}" srcOrd="1" destOrd="0" presId="urn:microsoft.com/office/officeart/2009/3/layout/HorizontalOrganizationChart"/>
    <dgm:cxn modelId="{CF1649DB-0E8F-DA4D-ABB7-5DA59807FD87}" type="presParOf" srcId="{2C2B0F17-37E9-8D47-8D26-00840FC360B9}" destId="{9FD60AF2-A66A-B24C-86BC-6B1368DE5CA7}" srcOrd="2" destOrd="0" presId="urn:microsoft.com/office/officeart/2009/3/layout/HorizontalOrganizationChart"/>
    <dgm:cxn modelId="{CC875BB0-125B-5444-ADE2-EA4D4E3A4CAF}" type="presParOf" srcId="{EC3DF666-0C34-F646-907B-DDA4F6D1A162}" destId="{C4EB0C64-C1DE-5840-AA1A-6B64027B24FA}" srcOrd="2" destOrd="0" presId="urn:microsoft.com/office/officeart/2009/3/layout/HorizontalOrganizationChart"/>
    <dgm:cxn modelId="{AD603C7D-60BD-AD49-ADED-14858F8A6F97}" type="presParOf" srcId="{183C6BF8-69DB-0A4B-9B5F-5AB643B021AE}" destId="{CE6B7AA4-4E74-9345-8C39-D9A57978A5FC}" srcOrd="2" destOrd="0" presId="urn:microsoft.com/office/officeart/2009/3/layout/HorizontalOrganizationChart"/>
    <dgm:cxn modelId="{D601220D-2E2E-E54E-897F-EFE8FF4B1B37}" type="presParOf" srcId="{183C6BF8-69DB-0A4B-9B5F-5AB643B021AE}" destId="{DA75A5C3-0E23-9F4B-B268-C0F6D0436456}" srcOrd="3" destOrd="0" presId="urn:microsoft.com/office/officeart/2009/3/layout/HorizontalOrganizationChart"/>
    <dgm:cxn modelId="{A90BB47D-90A2-8A4C-BE97-AB8DD468130D}" type="presParOf" srcId="{DA75A5C3-0E23-9F4B-B268-C0F6D0436456}" destId="{0A6BD554-DC1E-BC44-817C-787908D9BAAA}" srcOrd="0" destOrd="0" presId="urn:microsoft.com/office/officeart/2009/3/layout/HorizontalOrganizationChart"/>
    <dgm:cxn modelId="{85EF8BE9-0F2D-2640-A18C-A092CC2F2387}" type="presParOf" srcId="{0A6BD554-DC1E-BC44-817C-787908D9BAAA}" destId="{E4773532-36CE-404B-9B4D-845BBEB0919F}" srcOrd="0" destOrd="0" presId="urn:microsoft.com/office/officeart/2009/3/layout/HorizontalOrganizationChart"/>
    <dgm:cxn modelId="{B757F305-CA53-9A43-AD50-E634E4A9CF0A}" type="presParOf" srcId="{0A6BD554-DC1E-BC44-817C-787908D9BAAA}" destId="{EE966D2E-676A-794E-9BD2-272ACEDE2E9C}" srcOrd="1" destOrd="0" presId="urn:microsoft.com/office/officeart/2009/3/layout/HorizontalOrganizationChart"/>
    <dgm:cxn modelId="{A3232F77-8352-014B-A43E-B5752DA216C0}" type="presParOf" srcId="{DA75A5C3-0E23-9F4B-B268-C0F6D0436456}" destId="{F1CBA60B-A5B4-F14C-90C5-5594A2CBCFAB}" srcOrd="1" destOrd="0" presId="urn:microsoft.com/office/officeart/2009/3/layout/HorizontalOrganizationChart"/>
    <dgm:cxn modelId="{382D18D6-CF77-654B-BF0B-7FF6B67BFCF1}" type="presParOf" srcId="{DA75A5C3-0E23-9F4B-B268-C0F6D0436456}" destId="{DB7C4775-5021-C049-85B9-67BAD7871118}" srcOrd="2" destOrd="0" presId="urn:microsoft.com/office/officeart/2009/3/layout/HorizontalOrganizationChart"/>
    <dgm:cxn modelId="{905640B5-901F-3C41-AA8D-ED92466C5F99}"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1400" dirty="0">
              <a:latin typeface="Microsoft YaHei" charset="-122"/>
              <a:ea typeface="Microsoft YaHei" charset="-122"/>
              <a:cs typeface="Microsoft YaHei" charset="-122"/>
            </a:rPr>
            <a:t>4.</a:t>
          </a:r>
          <a:r>
            <a:rPr lang="zh-CN" altLang="en-US" sz="1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a:solidFill>
          <a:srgbClr val="C00000"/>
        </a:solidFill>
      </dgm:spPr>
      <dgm:t>
        <a:bodyPr/>
        <a:lstStyle/>
        <a:p>
          <a:r>
            <a:rPr lang="zh-CN" altLang="en-US" sz="1600" dirty="0">
              <a:solidFill>
                <a:schemeClr val="bg1"/>
              </a:solidFill>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14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a:noFill/>
      </dgm:spPr>
      <dgm:t>
        <a:bodyPr/>
        <a:lstStyle/>
        <a:p>
          <a:r>
            <a:rPr lang="zh-CN" altLang="en-US" sz="1600" dirty="0">
              <a:solidFill>
                <a:schemeClr val="tx1"/>
              </a:solidFill>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1400" dirty="0">
              <a:latin typeface="Microsoft YaHei" charset="-122"/>
              <a:ea typeface="Microsoft YaHei" charset="-122"/>
              <a:cs typeface="Microsoft YaHei"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a:noFill/>
      </dgm:spPr>
      <dgm:t>
        <a:bodyPr/>
        <a:lstStyle/>
        <a:p>
          <a:r>
            <a:rPr lang="zh-CN" altLang="en-US" sz="1400" dirty="0">
              <a:solidFill>
                <a:schemeClr val="tx1"/>
              </a:solidFill>
              <a:latin typeface="Microsoft YaHei" charset="-122"/>
              <a:ea typeface="Microsoft YaHei" charset="-122"/>
              <a:cs typeface="Microsoft YaHei"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97C6063E-42DC-3040-9195-91FC3B49C750}">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民主制度</a:t>
          </a:r>
        </a:p>
      </dgm:t>
    </dgm:pt>
    <dgm:pt modelId="{9CC031A7-61A2-BE4D-A6B9-03225EC72BE8}" type="parTrans" cxnId="{D2436690-9073-F649-BBBE-18A0B08568C3}">
      <dgm:prSet/>
      <dgm:spPr/>
      <dgm:t>
        <a:bodyPr/>
        <a:lstStyle/>
        <a:p>
          <a:endParaRPr lang="zh-CN" altLang="en-US"/>
        </a:p>
      </dgm:t>
    </dgm:pt>
    <dgm:pt modelId="{F4A5941A-3FBF-9F45-A54B-D9506D5C8CAC}" type="sibTrans" cxnId="{D2436690-9073-F649-BBBE-18A0B08568C3}">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Y="271445">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67667" custScaleY="88464">
        <dgm:presLayoutVars>
          <dgm:chPref val="3"/>
        </dgm:presLayoutVars>
      </dgm:prSet>
      <dgm:spPr/>
    </dgm:pt>
    <dgm:pt modelId="{7BE47EBC-4448-4341-9080-A00D34CB9806}" type="pres">
      <dgm:prSet presAssocID="{D9DBA87B-8086-BE4F-96B4-84FE80B96E6C}" presName="rootConnector" presStyleLbl="node3" presStyleIdx="0" presStyleCnt="4"/>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pt>
    <dgm:pt modelId="{291EA68E-F50B-FC40-8651-51AEC484433A}" type="pres">
      <dgm:prSet presAssocID="{C0E7F50A-D3C5-5645-B64D-DE3D68B42652}" presName="rootConnector" presStyleLbl="node3" presStyleIdx="1" presStyleCnt="4"/>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pt>
    <dgm:pt modelId="{36CD0CF7-E00C-5041-B8FC-77D8A1DB10F4}" type="pres">
      <dgm:prSet presAssocID="{2D7C18AD-EBE4-9B4C-90E6-A8141738E7B9}" presName="rootConnector" presStyleLbl="node3" presStyleIdx="2" presStyleCnt="4"/>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AD7327C9-558A-EB4D-804D-C05555C84580}" type="pres">
      <dgm:prSet presAssocID="{9CC031A7-61A2-BE4D-A6B9-03225EC72BE8}" presName="Name64" presStyleLbl="parChTrans1D3" presStyleIdx="3" presStyleCnt="4"/>
      <dgm:spPr/>
    </dgm:pt>
    <dgm:pt modelId="{2C2B0F17-37E9-8D47-8D26-00840FC360B9}" type="pres">
      <dgm:prSet presAssocID="{97C6063E-42DC-3040-9195-91FC3B49C750}" presName="hierRoot2" presStyleCnt="0">
        <dgm:presLayoutVars>
          <dgm:hierBranch val="init"/>
        </dgm:presLayoutVars>
      </dgm:prSet>
      <dgm:spPr/>
    </dgm:pt>
    <dgm:pt modelId="{05F37C85-851E-0E4B-A679-9F4C9ACA5159}" type="pres">
      <dgm:prSet presAssocID="{97C6063E-42DC-3040-9195-91FC3B49C750}" presName="rootComposite" presStyleCnt="0"/>
      <dgm:spPr/>
    </dgm:pt>
    <dgm:pt modelId="{52602A42-43F2-0647-91F1-2E52D7A53FD2}" type="pres">
      <dgm:prSet presAssocID="{97C6063E-42DC-3040-9195-91FC3B49C750}" presName="rootText" presStyleLbl="node3" presStyleIdx="3" presStyleCnt="4">
        <dgm:presLayoutVars>
          <dgm:chPref val="3"/>
        </dgm:presLayoutVars>
      </dgm:prSet>
      <dgm:spPr/>
    </dgm:pt>
    <dgm:pt modelId="{FABB4F85-1451-9F41-B561-BB0DF29F0BB7}" type="pres">
      <dgm:prSet presAssocID="{97C6063E-42DC-3040-9195-91FC3B49C750}" presName="rootConnector" presStyleLbl="node3" presStyleIdx="3" presStyleCnt="4"/>
      <dgm:spPr/>
    </dgm:pt>
    <dgm:pt modelId="{D23F7912-806F-104D-8E96-C66DE7DF8E30}" type="pres">
      <dgm:prSet presAssocID="{97C6063E-42DC-3040-9195-91FC3B49C750}" presName="hierChild4" presStyleCnt="0"/>
      <dgm:spPr/>
    </dgm:pt>
    <dgm:pt modelId="{9FD60AF2-A66A-B24C-86BC-6B1368DE5CA7}" type="pres">
      <dgm:prSet presAssocID="{97C6063E-42DC-3040-9195-91FC3B49C750}"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6C799309-550F-DF46-9A80-1C53B4FB8364}" type="presOf" srcId="{97C6063E-42DC-3040-9195-91FC3B49C750}" destId="{52602A42-43F2-0647-91F1-2E52D7A53FD2}" srcOrd="0" destOrd="0" presId="urn:microsoft.com/office/officeart/2009/3/layout/HorizontalOrganizationChart"/>
    <dgm:cxn modelId="{F5AD2A13-EC05-D74D-950D-DEF2268B215B}" type="presOf" srcId="{2D7C18AD-EBE4-9B4C-90E6-A8141738E7B9}" destId="{36CD0CF7-E00C-5041-B8FC-77D8A1DB10F4}" srcOrd="1" destOrd="0" presId="urn:microsoft.com/office/officeart/2009/3/layout/HorizontalOrganizationChart"/>
    <dgm:cxn modelId="{569AFE29-8795-9346-96DA-2F2341B88230}" type="presOf" srcId="{4449040D-6680-BE48-BF9C-213BB014AAF1}" destId="{E4773532-36CE-404B-9B4D-845BBEB0919F}" srcOrd="0" destOrd="0" presId="urn:microsoft.com/office/officeart/2009/3/layout/HorizontalOrganizationChart"/>
    <dgm:cxn modelId="{3CA88035-F902-7F41-A017-C2807A504EB2}" type="presOf" srcId="{C0E7F50A-D3C5-5645-B64D-DE3D68B42652}" destId="{5766AE3B-2027-034D-B10C-C38B529B5F87}" srcOrd="0" destOrd="0" presId="urn:microsoft.com/office/officeart/2009/3/layout/HorizontalOrganizationChart"/>
    <dgm:cxn modelId="{E03DE63D-57CF-BF44-BC94-0728E2A5A5E3}" type="presOf" srcId="{E5569C54-7D19-964B-B250-54E0BD200610}" destId="{8EAA0473-855B-4040-9F75-A7D15474EDB6}" srcOrd="0" destOrd="0" presId="urn:microsoft.com/office/officeart/2009/3/layout/HorizontalOrganizationChart"/>
    <dgm:cxn modelId="{700FCF3E-62B5-584F-8D99-D99E85D17886}" type="presOf" srcId="{4449040D-6680-BE48-BF9C-213BB014AAF1}" destId="{EE966D2E-676A-794E-9BD2-272ACEDE2E9C}" srcOrd="1" destOrd="0" presId="urn:microsoft.com/office/officeart/2009/3/layout/HorizontalOrganizationChart"/>
    <dgm:cxn modelId="{4A028E42-95F2-124E-BAEF-27BF73AC46ED}" type="presOf" srcId="{82A45ED3-2CE2-CD45-9383-B5A66D71A518}" destId="{FF679F8A-3C75-2A40-A7BE-C8DCA62D047D}" srcOrd="0"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B4256552-B669-C747-BBBF-4ECD3C8B1E58}" type="presOf" srcId="{2E7A79DF-37F9-E04C-A420-5B8BA7EA211B}" destId="{DB17412D-52CC-9F48-B38B-B3FB04365095}" srcOrd="1" destOrd="0" presId="urn:microsoft.com/office/officeart/2009/3/layout/HorizontalOrganizationChart"/>
    <dgm:cxn modelId="{CC32FA5C-50E2-AD44-A714-320079A3A0C4}" type="presOf" srcId="{3470BC3C-0E12-9A44-8C0F-439CBFB6D4F3}" destId="{5F373564-5D24-9F44-A9CC-9F4A04F89C11}" srcOrd="0" destOrd="0" presId="urn:microsoft.com/office/officeart/2009/3/layout/HorizontalOrganizationChart"/>
    <dgm:cxn modelId="{0E6DFC78-20EB-CF4F-9DA6-0F94E6F14C78}" type="presOf" srcId="{D495FE70-D414-B848-BE82-679738F95DEA}" destId="{E29D5727-716A-624D-AD17-881242102759}" srcOrd="1" destOrd="0" presId="urn:microsoft.com/office/officeart/2009/3/layout/HorizontalOrganizationChart"/>
    <dgm:cxn modelId="{423E327D-35C4-E346-8026-07F33C712FC8}" type="presOf" srcId="{D9DBA87B-8086-BE4F-96B4-84FE80B96E6C}" destId="{6849F3ED-6E08-C14D-9E33-E76A1F92CBC8}" srcOrd="0" destOrd="0" presId="urn:microsoft.com/office/officeart/2009/3/layout/HorizontalOrganizationChart"/>
    <dgm:cxn modelId="{D2436690-9073-F649-BBBE-18A0B08568C3}" srcId="{D495FE70-D414-B848-BE82-679738F95DEA}" destId="{97C6063E-42DC-3040-9195-91FC3B49C750}" srcOrd="3" destOrd="0" parTransId="{9CC031A7-61A2-BE4D-A6B9-03225EC72BE8}" sibTransId="{F4A5941A-3FBF-9F45-A54B-D9506D5C8CAC}"/>
    <dgm:cxn modelId="{27EE7492-FFBC-D844-B7E2-91B92699F266}" srcId="{D495FE70-D414-B848-BE82-679738F95DEA}" destId="{2D7C18AD-EBE4-9B4C-90E6-A8141738E7B9}" srcOrd="2" destOrd="0" parTransId="{E5569C54-7D19-964B-B250-54E0BD200610}" sibTransId="{6976DB48-F4DE-904D-A8A6-44B3BEACF2CB}"/>
    <dgm:cxn modelId="{0A3B0995-F142-A84A-ABA6-FC90628FFDC9}" type="presOf" srcId="{97C6063E-42DC-3040-9195-91FC3B49C750}" destId="{FABB4F85-1451-9F41-B561-BB0DF29F0BB7}" srcOrd="1" destOrd="0" presId="urn:microsoft.com/office/officeart/2009/3/layout/HorizontalOrganizationChart"/>
    <dgm:cxn modelId="{83AB2C9B-65AA-084A-A552-12EDFD343989}" type="presOf" srcId="{2E7A79DF-37F9-E04C-A420-5B8BA7EA211B}" destId="{24BF3843-CEF8-5541-B6ED-A3C26E575F84}" srcOrd="0" destOrd="0" presId="urn:microsoft.com/office/officeart/2009/3/layout/HorizontalOrganizationChart"/>
    <dgm:cxn modelId="{4B83BBA0-A073-E642-9187-9B2A987859D4}" type="presOf" srcId="{03CA20F5-181F-C642-812B-09EAD05291CB}" destId="{CE6B7AA4-4E74-9345-8C39-D9A57978A5FC}" srcOrd="0" destOrd="0" presId="urn:microsoft.com/office/officeart/2009/3/layout/HorizontalOrganizationChart"/>
    <dgm:cxn modelId="{0B3FB8B0-48DE-F049-81F4-C3054C6402D8}" type="presOf" srcId="{9CC031A7-61A2-BE4D-A6B9-03225EC72BE8}" destId="{AD7327C9-558A-EB4D-804D-C05555C84580}" srcOrd="0" destOrd="0" presId="urn:microsoft.com/office/officeart/2009/3/layout/HorizontalOrganizationChart"/>
    <dgm:cxn modelId="{60BBC3C1-1C07-9845-BA41-78CA94BE59D5}" type="presOf" srcId="{D495FE70-D414-B848-BE82-679738F95DEA}" destId="{C19AF8B7-68AC-BA42-A6A1-5D0E6410B28A}" srcOrd="0" destOrd="0" presId="urn:microsoft.com/office/officeart/2009/3/layout/HorizontalOrganizationChart"/>
    <dgm:cxn modelId="{337ECDC3-7B71-B343-B9C8-E1D031EF6E5D}" type="presOf" srcId="{C0E7F50A-D3C5-5645-B64D-DE3D68B42652}" destId="{291EA68E-F50B-FC40-8651-51AEC484433A}" srcOrd="1" destOrd="0" presId="urn:microsoft.com/office/officeart/2009/3/layout/HorizontalOrganizationChart"/>
    <dgm:cxn modelId="{591B4CC6-BA90-C049-B218-FFCA17158207}" type="presOf" srcId="{960B5FFC-C883-E542-8CDB-9FF1AA81B813}" destId="{8A5C8651-A0F4-A444-A315-4EE5D40000B9}" srcOrd="0" destOrd="0" presId="urn:microsoft.com/office/officeart/2009/3/layout/HorizontalOrganizationChart"/>
    <dgm:cxn modelId="{012A5CC8-9B0E-D047-8090-1E4C4E9B6A5B}" srcId="{D495FE70-D414-B848-BE82-679738F95DEA}" destId="{C0E7F50A-D3C5-5645-B64D-DE3D68B42652}" srcOrd="1" destOrd="0" parTransId="{3470BC3C-0E12-9A44-8C0F-439CBFB6D4F3}" sibTransId="{816C2B61-8703-A34F-AD26-8AB79EBAA392}"/>
    <dgm:cxn modelId="{DB010AD3-9B2C-C349-A2A9-40ECBF8CEF01}" srcId="{960B5FFC-C883-E542-8CDB-9FF1AA81B813}" destId="{2E7A79DF-37F9-E04C-A420-5B8BA7EA211B}" srcOrd="0" destOrd="0" parTransId="{A21CB7C1-35BD-7A48-92A5-52189C15160A}" sibTransId="{D2335F9B-9160-4145-81FA-5058E705AFBA}"/>
    <dgm:cxn modelId="{B21ECDDF-946E-8F4B-ABBA-D7C3CFFE8A94}" srcId="{2E7A79DF-37F9-E04C-A420-5B8BA7EA211B}" destId="{D495FE70-D414-B848-BE82-679738F95DEA}" srcOrd="0" destOrd="0" parTransId="{82A45ED3-2CE2-CD45-9383-B5A66D71A518}" sibTransId="{31473893-47A1-D248-B029-DB2252E88001}"/>
    <dgm:cxn modelId="{0117F6E2-7B3A-B540-AC6A-5FCABA3B31B9}" type="presOf" srcId="{541D626A-F7E7-864A-9D4D-CE137958931B}" destId="{8A1F9D91-A83B-1644-AAE3-EDBD452C4B9A}" srcOrd="0" destOrd="0" presId="urn:microsoft.com/office/officeart/2009/3/layout/HorizontalOrganizationChart"/>
    <dgm:cxn modelId="{463EA3EC-0451-464C-BACA-F5D838A2679D}" type="presOf" srcId="{2D7C18AD-EBE4-9B4C-90E6-A8141738E7B9}" destId="{0F145AD6-F8B2-974E-BF77-3DC2D16A65AB}" srcOrd="0" destOrd="0" presId="urn:microsoft.com/office/officeart/2009/3/layout/HorizontalOrganizationChart"/>
    <dgm:cxn modelId="{076715ED-0F73-8245-B4C1-BC42FC7F3913}" srcId="{D495FE70-D414-B848-BE82-679738F95DEA}" destId="{D9DBA87B-8086-BE4F-96B4-84FE80B96E6C}" srcOrd="0" destOrd="0" parTransId="{541D626A-F7E7-864A-9D4D-CE137958931B}" sibTransId="{A3416AD1-B9E5-BB42-89A8-426FA47AFC5F}"/>
    <dgm:cxn modelId="{923E03F6-6C3A-6540-ABD3-66B4638CF9E8}" type="presOf" srcId="{D9DBA87B-8086-BE4F-96B4-84FE80B96E6C}" destId="{7BE47EBC-4448-4341-9080-A00D34CB9806}" srcOrd="1" destOrd="0" presId="urn:microsoft.com/office/officeart/2009/3/layout/HorizontalOrganizationChart"/>
    <dgm:cxn modelId="{65A696CA-125B-4F4E-B718-9AB9A92D6FE8}" type="presParOf" srcId="{8A5C8651-A0F4-A444-A315-4EE5D40000B9}" destId="{ACCE5953-75EF-A646-8901-438202253147}" srcOrd="0" destOrd="0" presId="urn:microsoft.com/office/officeart/2009/3/layout/HorizontalOrganizationChart"/>
    <dgm:cxn modelId="{B2103C21-4D66-9B4B-9D5A-A808C16B8C9B}" type="presParOf" srcId="{ACCE5953-75EF-A646-8901-438202253147}" destId="{1C0925D7-268E-4541-B7C2-F03386CA1563}" srcOrd="0" destOrd="0" presId="urn:microsoft.com/office/officeart/2009/3/layout/HorizontalOrganizationChart"/>
    <dgm:cxn modelId="{FFBBE749-855D-C34D-9B41-43A485532A06}" type="presParOf" srcId="{1C0925D7-268E-4541-B7C2-F03386CA1563}" destId="{24BF3843-CEF8-5541-B6ED-A3C26E575F84}" srcOrd="0" destOrd="0" presId="urn:microsoft.com/office/officeart/2009/3/layout/HorizontalOrganizationChart"/>
    <dgm:cxn modelId="{AEB56D0A-300B-304F-B1B6-1DA4DE540D03}" type="presParOf" srcId="{1C0925D7-268E-4541-B7C2-F03386CA1563}" destId="{DB17412D-52CC-9F48-B38B-B3FB04365095}" srcOrd="1" destOrd="0" presId="urn:microsoft.com/office/officeart/2009/3/layout/HorizontalOrganizationChart"/>
    <dgm:cxn modelId="{C7D9830E-7D9D-974A-ACCA-929B090B5BE3}" type="presParOf" srcId="{ACCE5953-75EF-A646-8901-438202253147}" destId="{183C6BF8-69DB-0A4B-9B5F-5AB643B021AE}" srcOrd="1" destOrd="0" presId="urn:microsoft.com/office/officeart/2009/3/layout/HorizontalOrganizationChart"/>
    <dgm:cxn modelId="{1B71220F-C1AD-E54D-85B7-70FEF6927506}" type="presParOf" srcId="{183C6BF8-69DB-0A4B-9B5F-5AB643B021AE}" destId="{FF679F8A-3C75-2A40-A7BE-C8DCA62D047D}" srcOrd="0" destOrd="0" presId="urn:microsoft.com/office/officeart/2009/3/layout/HorizontalOrganizationChart"/>
    <dgm:cxn modelId="{CF1E7486-3C07-9845-8827-6D6623961C6B}" type="presParOf" srcId="{183C6BF8-69DB-0A4B-9B5F-5AB643B021AE}" destId="{EC3DF666-0C34-F646-907B-DDA4F6D1A162}" srcOrd="1" destOrd="0" presId="urn:microsoft.com/office/officeart/2009/3/layout/HorizontalOrganizationChart"/>
    <dgm:cxn modelId="{C1634E64-4002-0547-9E04-C9A28509C2CF}" type="presParOf" srcId="{EC3DF666-0C34-F646-907B-DDA4F6D1A162}" destId="{59C6230E-9D09-9B42-B32F-2E1E625515C8}" srcOrd="0" destOrd="0" presId="urn:microsoft.com/office/officeart/2009/3/layout/HorizontalOrganizationChart"/>
    <dgm:cxn modelId="{4B0C1BD3-7AFB-3846-A058-01C05BDDAAD6}" type="presParOf" srcId="{59C6230E-9D09-9B42-B32F-2E1E625515C8}" destId="{C19AF8B7-68AC-BA42-A6A1-5D0E6410B28A}" srcOrd="0" destOrd="0" presId="urn:microsoft.com/office/officeart/2009/3/layout/HorizontalOrganizationChart"/>
    <dgm:cxn modelId="{32B2E8DF-1F89-3E4C-AB46-C0153C60CA78}" type="presParOf" srcId="{59C6230E-9D09-9B42-B32F-2E1E625515C8}" destId="{E29D5727-716A-624D-AD17-881242102759}" srcOrd="1" destOrd="0" presId="urn:microsoft.com/office/officeart/2009/3/layout/HorizontalOrganizationChart"/>
    <dgm:cxn modelId="{22E2F7F3-E070-2C4D-A0A8-A4F62E166C38}" type="presParOf" srcId="{EC3DF666-0C34-F646-907B-DDA4F6D1A162}" destId="{FC746512-FE87-F54A-82E7-44AEBEAEC0DC}" srcOrd="1" destOrd="0" presId="urn:microsoft.com/office/officeart/2009/3/layout/HorizontalOrganizationChart"/>
    <dgm:cxn modelId="{4A662449-BAEC-9B4E-8B31-B1DA7541A5ED}" type="presParOf" srcId="{FC746512-FE87-F54A-82E7-44AEBEAEC0DC}" destId="{8A1F9D91-A83B-1644-AAE3-EDBD452C4B9A}" srcOrd="0" destOrd="0" presId="urn:microsoft.com/office/officeart/2009/3/layout/HorizontalOrganizationChart"/>
    <dgm:cxn modelId="{9D9BF9F1-E34B-D34A-9AA9-361A543AB6B3}" type="presParOf" srcId="{FC746512-FE87-F54A-82E7-44AEBEAEC0DC}" destId="{64E1218E-5287-5047-ADB5-986856F2E2C6}" srcOrd="1" destOrd="0" presId="urn:microsoft.com/office/officeart/2009/3/layout/HorizontalOrganizationChart"/>
    <dgm:cxn modelId="{E9E9027E-A17C-864C-826D-31A07B2B050B}" type="presParOf" srcId="{64E1218E-5287-5047-ADB5-986856F2E2C6}" destId="{023B3BD2-9B7F-EE4D-BA46-DA7D58242EFE}" srcOrd="0" destOrd="0" presId="urn:microsoft.com/office/officeart/2009/3/layout/HorizontalOrganizationChart"/>
    <dgm:cxn modelId="{F3D9FFFB-F6F4-9B4D-AF8E-84112853EB91}" type="presParOf" srcId="{023B3BD2-9B7F-EE4D-BA46-DA7D58242EFE}" destId="{6849F3ED-6E08-C14D-9E33-E76A1F92CBC8}" srcOrd="0" destOrd="0" presId="urn:microsoft.com/office/officeart/2009/3/layout/HorizontalOrganizationChart"/>
    <dgm:cxn modelId="{2B07DBA0-208A-7948-A033-1DE301DBCA3C}" type="presParOf" srcId="{023B3BD2-9B7F-EE4D-BA46-DA7D58242EFE}" destId="{7BE47EBC-4448-4341-9080-A00D34CB9806}" srcOrd="1" destOrd="0" presId="urn:microsoft.com/office/officeart/2009/3/layout/HorizontalOrganizationChart"/>
    <dgm:cxn modelId="{C3A2C951-D42B-0543-9235-E0C25E47B178}" type="presParOf" srcId="{64E1218E-5287-5047-ADB5-986856F2E2C6}" destId="{81EB7F63-CD53-ED43-962C-BE9BDE04563C}" srcOrd="1" destOrd="0" presId="urn:microsoft.com/office/officeart/2009/3/layout/HorizontalOrganizationChart"/>
    <dgm:cxn modelId="{646DE248-A9E8-0141-8A12-0019E12DB46E}" type="presParOf" srcId="{64E1218E-5287-5047-ADB5-986856F2E2C6}" destId="{CDA4475D-0FF7-9742-805B-ED636D63D63E}" srcOrd="2" destOrd="0" presId="urn:microsoft.com/office/officeart/2009/3/layout/HorizontalOrganizationChart"/>
    <dgm:cxn modelId="{08289D44-B94F-3247-9F30-ACE069E92967}" type="presParOf" srcId="{FC746512-FE87-F54A-82E7-44AEBEAEC0DC}" destId="{5F373564-5D24-9F44-A9CC-9F4A04F89C11}" srcOrd="2" destOrd="0" presId="urn:microsoft.com/office/officeart/2009/3/layout/HorizontalOrganizationChart"/>
    <dgm:cxn modelId="{61B8EA51-E14F-0D46-AE63-C58B499EB7F6}" type="presParOf" srcId="{FC746512-FE87-F54A-82E7-44AEBEAEC0DC}" destId="{7A31255B-4458-614B-95A9-EF474EAA1C7C}" srcOrd="3" destOrd="0" presId="urn:microsoft.com/office/officeart/2009/3/layout/HorizontalOrganizationChart"/>
    <dgm:cxn modelId="{6E5A5D7D-6C83-AB45-A9AF-3C7CFFAAC98B}" type="presParOf" srcId="{7A31255B-4458-614B-95A9-EF474EAA1C7C}" destId="{6B653076-A3ED-2E48-A7E2-A98A2B4E2393}" srcOrd="0" destOrd="0" presId="urn:microsoft.com/office/officeart/2009/3/layout/HorizontalOrganizationChart"/>
    <dgm:cxn modelId="{10B1E95D-F02B-8147-ACB2-7D1193579D10}" type="presParOf" srcId="{6B653076-A3ED-2E48-A7E2-A98A2B4E2393}" destId="{5766AE3B-2027-034D-B10C-C38B529B5F87}" srcOrd="0" destOrd="0" presId="urn:microsoft.com/office/officeart/2009/3/layout/HorizontalOrganizationChart"/>
    <dgm:cxn modelId="{D9264596-FA66-3247-975A-105A83DF1DA8}" type="presParOf" srcId="{6B653076-A3ED-2E48-A7E2-A98A2B4E2393}" destId="{291EA68E-F50B-FC40-8651-51AEC484433A}" srcOrd="1" destOrd="0" presId="urn:microsoft.com/office/officeart/2009/3/layout/HorizontalOrganizationChart"/>
    <dgm:cxn modelId="{46CDB335-AA62-024C-B65D-5524F4587696}" type="presParOf" srcId="{7A31255B-4458-614B-95A9-EF474EAA1C7C}" destId="{3EEAA523-5911-5445-9EE8-F0845CCEA990}" srcOrd="1" destOrd="0" presId="urn:microsoft.com/office/officeart/2009/3/layout/HorizontalOrganizationChart"/>
    <dgm:cxn modelId="{FF32976A-12ED-5A43-8234-90DAD6AC16CC}" type="presParOf" srcId="{7A31255B-4458-614B-95A9-EF474EAA1C7C}" destId="{AC543B99-4A50-8C40-8686-564F73C32BD8}" srcOrd="2" destOrd="0" presId="urn:microsoft.com/office/officeart/2009/3/layout/HorizontalOrganizationChart"/>
    <dgm:cxn modelId="{CED91724-7AC3-AB46-9450-CF18C18A74C6}" type="presParOf" srcId="{FC746512-FE87-F54A-82E7-44AEBEAEC0DC}" destId="{8EAA0473-855B-4040-9F75-A7D15474EDB6}" srcOrd="4" destOrd="0" presId="urn:microsoft.com/office/officeart/2009/3/layout/HorizontalOrganizationChart"/>
    <dgm:cxn modelId="{B7D283B2-C0F4-0D48-BFA4-8320AF0D49A6}" type="presParOf" srcId="{FC746512-FE87-F54A-82E7-44AEBEAEC0DC}" destId="{45C53AD1-6043-DE4E-AFF7-F769B9E4C6B2}" srcOrd="5" destOrd="0" presId="urn:microsoft.com/office/officeart/2009/3/layout/HorizontalOrganizationChart"/>
    <dgm:cxn modelId="{05F61A0D-37C3-8A46-9C0A-3ACA7478E9CB}" type="presParOf" srcId="{45C53AD1-6043-DE4E-AFF7-F769B9E4C6B2}" destId="{1311BED4-BB88-D143-86D3-5A4466218076}" srcOrd="0" destOrd="0" presId="urn:microsoft.com/office/officeart/2009/3/layout/HorizontalOrganizationChart"/>
    <dgm:cxn modelId="{AD9E8AF7-FDC9-DD49-A49C-6160F87F3797}" type="presParOf" srcId="{1311BED4-BB88-D143-86D3-5A4466218076}" destId="{0F145AD6-F8B2-974E-BF77-3DC2D16A65AB}" srcOrd="0" destOrd="0" presId="urn:microsoft.com/office/officeart/2009/3/layout/HorizontalOrganizationChart"/>
    <dgm:cxn modelId="{AF755B7C-DD72-F147-8287-FC0FFF531B0A}" type="presParOf" srcId="{1311BED4-BB88-D143-86D3-5A4466218076}" destId="{36CD0CF7-E00C-5041-B8FC-77D8A1DB10F4}" srcOrd="1" destOrd="0" presId="urn:microsoft.com/office/officeart/2009/3/layout/HorizontalOrganizationChart"/>
    <dgm:cxn modelId="{BE1DED61-77D4-D04B-8FA9-EECBEB127E55}" type="presParOf" srcId="{45C53AD1-6043-DE4E-AFF7-F769B9E4C6B2}" destId="{AFEC4058-4E69-2648-AF53-E88970D101F4}" srcOrd="1" destOrd="0" presId="urn:microsoft.com/office/officeart/2009/3/layout/HorizontalOrganizationChart"/>
    <dgm:cxn modelId="{E5375DD2-640F-8845-AAAD-DF47450614B7}" type="presParOf" srcId="{45C53AD1-6043-DE4E-AFF7-F769B9E4C6B2}" destId="{A8106967-4EC0-4A41-9DD8-B6849B1858F6}" srcOrd="2" destOrd="0" presId="urn:microsoft.com/office/officeart/2009/3/layout/HorizontalOrganizationChart"/>
    <dgm:cxn modelId="{9FE70C35-B351-9A46-B749-B5F63F866F6D}" type="presParOf" srcId="{FC746512-FE87-F54A-82E7-44AEBEAEC0DC}" destId="{AD7327C9-558A-EB4D-804D-C05555C84580}" srcOrd="6" destOrd="0" presId="urn:microsoft.com/office/officeart/2009/3/layout/HorizontalOrganizationChart"/>
    <dgm:cxn modelId="{765B15B0-9B6A-DB46-9A86-739A27880CAE}" type="presParOf" srcId="{FC746512-FE87-F54A-82E7-44AEBEAEC0DC}" destId="{2C2B0F17-37E9-8D47-8D26-00840FC360B9}" srcOrd="7" destOrd="0" presId="urn:microsoft.com/office/officeart/2009/3/layout/HorizontalOrganizationChart"/>
    <dgm:cxn modelId="{D037D97C-EC88-A343-9ADB-738C3409C45A}" type="presParOf" srcId="{2C2B0F17-37E9-8D47-8D26-00840FC360B9}" destId="{05F37C85-851E-0E4B-A679-9F4C9ACA5159}" srcOrd="0" destOrd="0" presId="urn:microsoft.com/office/officeart/2009/3/layout/HorizontalOrganizationChart"/>
    <dgm:cxn modelId="{A98937CD-BE3A-5841-B9B6-230717A34C19}" type="presParOf" srcId="{05F37C85-851E-0E4B-A679-9F4C9ACA5159}" destId="{52602A42-43F2-0647-91F1-2E52D7A53FD2}" srcOrd="0" destOrd="0" presId="urn:microsoft.com/office/officeart/2009/3/layout/HorizontalOrganizationChart"/>
    <dgm:cxn modelId="{EB3A05FD-C5DE-CA46-8E5B-0CD2FA078C66}" type="presParOf" srcId="{05F37C85-851E-0E4B-A679-9F4C9ACA5159}" destId="{FABB4F85-1451-9F41-B561-BB0DF29F0BB7}" srcOrd="1" destOrd="0" presId="urn:microsoft.com/office/officeart/2009/3/layout/HorizontalOrganizationChart"/>
    <dgm:cxn modelId="{C510F314-C1E9-B14E-BCF2-F14ACCA3CBEB}" type="presParOf" srcId="{2C2B0F17-37E9-8D47-8D26-00840FC360B9}" destId="{D23F7912-806F-104D-8E96-C66DE7DF8E30}" srcOrd="1" destOrd="0" presId="urn:microsoft.com/office/officeart/2009/3/layout/HorizontalOrganizationChart"/>
    <dgm:cxn modelId="{48DC946E-4780-6349-87ED-01B1C13511C4}" type="presParOf" srcId="{2C2B0F17-37E9-8D47-8D26-00840FC360B9}" destId="{9FD60AF2-A66A-B24C-86BC-6B1368DE5CA7}" srcOrd="2" destOrd="0" presId="urn:microsoft.com/office/officeart/2009/3/layout/HorizontalOrganizationChart"/>
    <dgm:cxn modelId="{834AB76B-0368-2848-8051-B0F0DA476F98}" type="presParOf" srcId="{EC3DF666-0C34-F646-907B-DDA4F6D1A162}" destId="{C4EB0C64-C1DE-5840-AA1A-6B64027B24FA}" srcOrd="2" destOrd="0" presId="urn:microsoft.com/office/officeart/2009/3/layout/HorizontalOrganizationChart"/>
    <dgm:cxn modelId="{68FFB78F-6EE0-4B49-8FDD-D6BC3FAB8528}" type="presParOf" srcId="{183C6BF8-69DB-0A4B-9B5F-5AB643B021AE}" destId="{CE6B7AA4-4E74-9345-8C39-D9A57978A5FC}" srcOrd="2" destOrd="0" presId="urn:microsoft.com/office/officeart/2009/3/layout/HorizontalOrganizationChart"/>
    <dgm:cxn modelId="{115B6654-F086-5F4A-BDC9-A400DB10BE73}" type="presParOf" srcId="{183C6BF8-69DB-0A4B-9B5F-5AB643B021AE}" destId="{DA75A5C3-0E23-9F4B-B268-C0F6D0436456}" srcOrd="3" destOrd="0" presId="urn:microsoft.com/office/officeart/2009/3/layout/HorizontalOrganizationChart"/>
    <dgm:cxn modelId="{61293F36-7B00-FA41-B564-F794D338A40E}" type="presParOf" srcId="{DA75A5C3-0E23-9F4B-B268-C0F6D0436456}" destId="{0A6BD554-DC1E-BC44-817C-787908D9BAAA}" srcOrd="0" destOrd="0" presId="urn:microsoft.com/office/officeart/2009/3/layout/HorizontalOrganizationChart"/>
    <dgm:cxn modelId="{280901AD-1082-0A40-A099-9A7A7D852FA6}" type="presParOf" srcId="{0A6BD554-DC1E-BC44-817C-787908D9BAAA}" destId="{E4773532-36CE-404B-9B4D-845BBEB0919F}" srcOrd="0" destOrd="0" presId="urn:microsoft.com/office/officeart/2009/3/layout/HorizontalOrganizationChart"/>
    <dgm:cxn modelId="{C338B4F5-9E5D-9A4C-8605-6EE839B87F5A}" type="presParOf" srcId="{0A6BD554-DC1E-BC44-817C-787908D9BAAA}" destId="{EE966D2E-676A-794E-9BD2-272ACEDE2E9C}" srcOrd="1" destOrd="0" presId="urn:microsoft.com/office/officeart/2009/3/layout/HorizontalOrganizationChart"/>
    <dgm:cxn modelId="{0FA9ADD9-916E-3A47-BE30-8440279E2EAF}" type="presParOf" srcId="{DA75A5C3-0E23-9F4B-B268-C0F6D0436456}" destId="{F1CBA60B-A5B4-F14C-90C5-5594A2CBCFAB}" srcOrd="1" destOrd="0" presId="urn:microsoft.com/office/officeart/2009/3/layout/HorizontalOrganizationChart"/>
    <dgm:cxn modelId="{A6909931-2FA5-594F-9CB1-C059802B6EDF}" type="presParOf" srcId="{DA75A5C3-0E23-9F4B-B268-C0F6D0436456}" destId="{DB7C4775-5021-C049-85B9-67BAD7871118}" srcOrd="2" destOrd="0" presId="urn:microsoft.com/office/officeart/2009/3/layout/HorizontalOrganizationChart"/>
    <dgm:cxn modelId="{2D7CDA48-5F53-D445-9FB1-D4697D10EFAA}"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20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2400" dirty="0">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24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dgm:t>
        <a:bodyPr/>
        <a:lstStyle/>
        <a:p>
          <a:r>
            <a:rPr lang="zh-CN" altLang="en-US" sz="2400" dirty="0">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2400" dirty="0">
              <a:latin typeface="Microsoft YaHei" charset="-122"/>
              <a:ea typeface="Microsoft YaHei" charset="-122"/>
              <a:cs typeface="Microsoft YaHei"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2400" dirty="0">
              <a:latin typeface="Microsoft YaHei" charset="-122"/>
              <a:ea typeface="Microsoft YaHei" charset="-122"/>
              <a:cs typeface="Microsoft YaHei"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1A2DD3D7-97C3-BC4E-BBD9-C0615C2E671B}">
      <dgm:prSet custT="1"/>
      <dgm:spPr/>
      <dgm:t>
        <a:bodyPr/>
        <a:lstStyle/>
        <a:p>
          <a:r>
            <a:rPr lang="zh-CN" altLang="en-US" sz="2400" dirty="0">
              <a:latin typeface="Microsoft YaHei" charset="-122"/>
              <a:ea typeface="Microsoft YaHei" charset="-122"/>
              <a:cs typeface="Microsoft YaHei" charset="-122"/>
            </a:rPr>
            <a:t>民主制度</a:t>
          </a:r>
        </a:p>
      </dgm:t>
    </dgm:pt>
    <dgm:pt modelId="{96DE8AB0-B18B-F043-9688-8CC6F0B54677}" type="parTrans" cxnId="{113257B9-F62E-E841-A08D-E846ABF015EE}">
      <dgm:prSet/>
      <dgm:spPr/>
      <dgm:t>
        <a:bodyPr/>
        <a:lstStyle/>
        <a:p>
          <a:endParaRPr lang="zh-CN" altLang="en-US"/>
        </a:p>
      </dgm:t>
    </dgm:pt>
    <dgm:pt modelId="{9BA19A67-7962-5846-B2B4-B036DA950BAF}" type="sibTrans" cxnId="{113257B9-F62E-E841-A08D-E846ABF015EE}">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00984" custScaleY="182853">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4"/>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4" custScaleX="119042">
        <dgm:presLayoutVars>
          <dgm:chPref val="3"/>
        </dgm:presLayoutVars>
      </dgm:prSet>
      <dgm:spPr/>
    </dgm:pt>
    <dgm:pt modelId="{7BE47EBC-4448-4341-9080-A00D34CB9806}" type="pres">
      <dgm:prSet presAssocID="{D9DBA87B-8086-BE4F-96B4-84FE80B96E6C}" presName="rootConnector" presStyleLbl="node3" presStyleIdx="0" presStyleCnt="4"/>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4"/>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4">
        <dgm:presLayoutVars>
          <dgm:chPref val="3"/>
        </dgm:presLayoutVars>
      </dgm:prSet>
      <dgm:spPr/>
    </dgm:pt>
    <dgm:pt modelId="{291EA68E-F50B-FC40-8651-51AEC484433A}" type="pres">
      <dgm:prSet presAssocID="{C0E7F50A-D3C5-5645-B64D-DE3D68B42652}" presName="rootConnector" presStyleLbl="node3" presStyleIdx="1" presStyleCnt="4"/>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4"/>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4">
        <dgm:presLayoutVars>
          <dgm:chPref val="3"/>
        </dgm:presLayoutVars>
      </dgm:prSet>
      <dgm:spPr/>
    </dgm:pt>
    <dgm:pt modelId="{36CD0CF7-E00C-5041-B8FC-77D8A1DB10F4}" type="pres">
      <dgm:prSet presAssocID="{2D7C18AD-EBE4-9B4C-90E6-A8141738E7B9}" presName="rootConnector" presStyleLbl="node3" presStyleIdx="2" presStyleCnt="4"/>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4"/>
      <dgm:spPr/>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4">
        <dgm:presLayoutVars>
          <dgm:chPref val="3"/>
        </dgm:presLayoutVars>
      </dgm:prSet>
      <dgm:spPr/>
    </dgm:pt>
    <dgm:pt modelId="{63F99E30-45CC-1547-B425-FCA631079D57}" type="pres">
      <dgm:prSet presAssocID="{1A2DD3D7-97C3-BC4E-BBD9-C0615C2E671B}" presName="rootConnector" presStyleLbl="node3" presStyleIdx="3" presStyleCnt="4"/>
      <dgm:spPr/>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40EB4202-4C90-FA4C-A502-724AE1A3F77E}" type="presOf" srcId="{541D626A-F7E7-864A-9D4D-CE137958931B}" destId="{8A1F9D91-A83B-1644-AAE3-EDBD452C4B9A}" srcOrd="0" destOrd="0" presId="urn:microsoft.com/office/officeart/2009/3/layout/HorizontalOrganizationChart"/>
    <dgm:cxn modelId="{28192B0C-BBD4-5E41-911C-9CE32EAE12CF}" type="presOf" srcId="{4449040D-6680-BE48-BF9C-213BB014AAF1}" destId="{EE966D2E-676A-794E-9BD2-272ACEDE2E9C}" srcOrd="1" destOrd="0" presId="urn:microsoft.com/office/officeart/2009/3/layout/HorizontalOrganizationChart"/>
    <dgm:cxn modelId="{EBE7341E-75CD-394D-86EA-57B332387ADB}" type="presOf" srcId="{03CA20F5-181F-C642-812B-09EAD05291CB}" destId="{CE6B7AA4-4E74-9345-8C39-D9A57978A5FC}" srcOrd="0" destOrd="0" presId="urn:microsoft.com/office/officeart/2009/3/layout/HorizontalOrganizationChart"/>
    <dgm:cxn modelId="{FEFF1628-217D-EA4F-A9CB-8E45818CC952}" type="presOf" srcId="{2E7A79DF-37F9-E04C-A420-5B8BA7EA211B}" destId="{DB17412D-52CC-9F48-B38B-B3FB04365095}" srcOrd="1" destOrd="0" presId="urn:microsoft.com/office/officeart/2009/3/layout/HorizontalOrganizationChart"/>
    <dgm:cxn modelId="{1288D72A-C242-A940-9FFF-54BF48C4DC16}" type="presOf" srcId="{D9DBA87B-8086-BE4F-96B4-84FE80B96E6C}" destId="{7BE47EBC-4448-4341-9080-A00D34CB9806}" srcOrd="1" destOrd="0" presId="urn:microsoft.com/office/officeart/2009/3/layout/HorizontalOrganizationChart"/>
    <dgm:cxn modelId="{8760642C-9FCB-6E46-96BF-3A9FA101CF0B}" type="presOf" srcId="{2E7A79DF-37F9-E04C-A420-5B8BA7EA211B}" destId="{24BF3843-CEF8-5541-B6ED-A3C26E575F84}" srcOrd="0" destOrd="0" presId="urn:microsoft.com/office/officeart/2009/3/layout/HorizontalOrganizationChart"/>
    <dgm:cxn modelId="{A50B3332-35D9-9240-9DB4-B804D20B5A7B}" type="presOf" srcId="{1A2DD3D7-97C3-BC4E-BBD9-C0615C2E671B}" destId="{8C01FEA2-2644-4A47-993B-CB1075867EAA}" srcOrd="0"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F4C13657-5359-2348-9578-4244C8B7156D}" type="presOf" srcId="{4449040D-6680-BE48-BF9C-213BB014AAF1}" destId="{E4773532-36CE-404B-9B4D-845BBEB0919F}" srcOrd="0" destOrd="0" presId="urn:microsoft.com/office/officeart/2009/3/layout/HorizontalOrganizationChart"/>
    <dgm:cxn modelId="{8C46616D-0789-9A49-AA1A-EC029D8644D2}" type="presOf" srcId="{E5569C54-7D19-964B-B250-54E0BD200610}" destId="{8EAA0473-855B-4040-9F75-A7D15474EDB6}" srcOrd="0" destOrd="0" presId="urn:microsoft.com/office/officeart/2009/3/layout/HorizontalOrganizationChart"/>
    <dgm:cxn modelId="{30D96775-887D-C74E-B422-4B86206D1462}" type="presOf" srcId="{C0E7F50A-D3C5-5645-B64D-DE3D68B42652}" destId="{291EA68E-F50B-FC40-8651-51AEC484433A}" srcOrd="1" destOrd="0" presId="urn:microsoft.com/office/officeart/2009/3/layout/HorizontalOrganizationChart"/>
    <dgm:cxn modelId="{C603378F-9634-8149-AD7E-15D174E9A6D1}" type="presOf" srcId="{D495FE70-D414-B848-BE82-679738F95DEA}" destId="{E29D5727-716A-624D-AD17-881242102759}" srcOrd="1" destOrd="0" presId="urn:microsoft.com/office/officeart/2009/3/layout/HorizontalOrganizationChart"/>
    <dgm:cxn modelId="{27EE7492-FFBC-D844-B7E2-91B92699F266}" srcId="{D495FE70-D414-B848-BE82-679738F95DEA}" destId="{2D7C18AD-EBE4-9B4C-90E6-A8141738E7B9}" srcOrd="2" destOrd="0" parTransId="{E5569C54-7D19-964B-B250-54E0BD200610}" sibTransId="{6976DB48-F4DE-904D-A8A6-44B3BEACF2CB}"/>
    <dgm:cxn modelId="{16DE81A0-5F9D-6A4B-A0F7-D97542059E37}" type="presOf" srcId="{96DE8AB0-B18B-F043-9688-8CC6F0B54677}" destId="{B769971F-33CE-D344-98C1-AE160ADB3694}" srcOrd="0" destOrd="0" presId="urn:microsoft.com/office/officeart/2009/3/layout/HorizontalOrganizationChart"/>
    <dgm:cxn modelId="{9A3A13A4-D8BD-5E4F-82B1-82286292F206}" type="presOf" srcId="{2D7C18AD-EBE4-9B4C-90E6-A8141738E7B9}" destId="{0F145AD6-F8B2-974E-BF77-3DC2D16A65AB}" srcOrd="0" destOrd="0" presId="urn:microsoft.com/office/officeart/2009/3/layout/HorizontalOrganizationChart"/>
    <dgm:cxn modelId="{D5E0A4A5-5AD0-2E4A-B2A2-DC9251C6ACB6}" type="presOf" srcId="{1A2DD3D7-97C3-BC4E-BBD9-C0615C2E671B}" destId="{63F99E30-45CC-1547-B425-FCA631079D57}" srcOrd="1" destOrd="0" presId="urn:microsoft.com/office/officeart/2009/3/layout/HorizontalOrganizationChart"/>
    <dgm:cxn modelId="{EDE222AC-4269-A94B-B21C-1A3C90B6A439}" type="presOf" srcId="{D495FE70-D414-B848-BE82-679738F95DEA}" destId="{C19AF8B7-68AC-BA42-A6A1-5D0E6410B28A}" srcOrd="0" destOrd="0" presId="urn:microsoft.com/office/officeart/2009/3/layout/HorizontalOrganizationChart"/>
    <dgm:cxn modelId="{46EB74AE-9BB0-7541-AEC0-CD57B6E6F957}" type="presOf" srcId="{C0E7F50A-D3C5-5645-B64D-DE3D68B42652}" destId="{5766AE3B-2027-034D-B10C-C38B529B5F87}" srcOrd="0" destOrd="0" presId="urn:microsoft.com/office/officeart/2009/3/layout/HorizontalOrganizationChart"/>
    <dgm:cxn modelId="{7F1F40B1-A2FD-FA4F-8F43-E4A8B71D22DF}" type="presOf" srcId="{D9DBA87B-8086-BE4F-96B4-84FE80B96E6C}" destId="{6849F3ED-6E08-C14D-9E33-E76A1F92CBC8}" srcOrd="0" destOrd="0" presId="urn:microsoft.com/office/officeart/2009/3/layout/HorizontalOrganizationChart"/>
    <dgm:cxn modelId="{8D290BB9-B448-5440-A5AF-D9AA694691A0}" type="presOf" srcId="{82A45ED3-2CE2-CD45-9383-B5A66D71A518}" destId="{FF679F8A-3C75-2A40-A7BE-C8DCA62D047D}" srcOrd="0" destOrd="0" presId="urn:microsoft.com/office/officeart/2009/3/layout/HorizontalOrganizationChart"/>
    <dgm:cxn modelId="{113257B9-F62E-E841-A08D-E846ABF015EE}" srcId="{D495FE70-D414-B848-BE82-679738F95DEA}" destId="{1A2DD3D7-97C3-BC4E-BBD9-C0615C2E671B}" srcOrd="3" destOrd="0" parTransId="{96DE8AB0-B18B-F043-9688-8CC6F0B54677}" sibTransId="{9BA19A67-7962-5846-B2B4-B036DA950BAF}"/>
    <dgm:cxn modelId="{012A5CC8-9B0E-D047-8090-1E4C4E9B6A5B}" srcId="{D495FE70-D414-B848-BE82-679738F95DEA}" destId="{C0E7F50A-D3C5-5645-B64D-DE3D68B42652}" srcOrd="1" destOrd="0" parTransId="{3470BC3C-0E12-9A44-8C0F-439CBFB6D4F3}" sibTransId="{816C2B61-8703-A34F-AD26-8AB79EBAA392}"/>
    <dgm:cxn modelId="{DB010AD3-9B2C-C349-A2A9-40ECBF8CEF01}" srcId="{960B5FFC-C883-E542-8CDB-9FF1AA81B813}" destId="{2E7A79DF-37F9-E04C-A420-5B8BA7EA211B}" srcOrd="0" destOrd="0" parTransId="{A21CB7C1-35BD-7A48-92A5-52189C15160A}" sibTransId="{D2335F9B-9160-4145-81FA-5058E705AFBA}"/>
    <dgm:cxn modelId="{827120DB-52C4-BD4B-B814-C5A1A2123EF8}" type="presOf" srcId="{3470BC3C-0E12-9A44-8C0F-439CBFB6D4F3}" destId="{5F373564-5D24-9F44-A9CC-9F4A04F89C11}" srcOrd="0" destOrd="0" presId="urn:microsoft.com/office/officeart/2009/3/layout/HorizontalOrganizationChart"/>
    <dgm:cxn modelId="{B21ECDDF-946E-8F4B-ABBA-D7C3CFFE8A94}" srcId="{2E7A79DF-37F9-E04C-A420-5B8BA7EA211B}" destId="{D495FE70-D414-B848-BE82-679738F95DEA}" srcOrd="0" destOrd="0" parTransId="{82A45ED3-2CE2-CD45-9383-B5A66D71A518}" sibTransId="{31473893-47A1-D248-B029-DB2252E88001}"/>
    <dgm:cxn modelId="{736D18E4-17DD-4243-94A0-32D33319B326}" type="presOf" srcId="{960B5FFC-C883-E542-8CDB-9FF1AA81B813}" destId="{8A5C8651-A0F4-A444-A315-4EE5D40000B9}" srcOrd="0" destOrd="0" presId="urn:microsoft.com/office/officeart/2009/3/layout/HorizontalOrganizationChart"/>
    <dgm:cxn modelId="{20B0D8E8-C614-1C4F-85BB-B758C4CB416F}" type="presOf" srcId="{2D7C18AD-EBE4-9B4C-90E6-A8141738E7B9}" destId="{36CD0CF7-E00C-5041-B8FC-77D8A1DB10F4}" srcOrd="1" destOrd="0" presId="urn:microsoft.com/office/officeart/2009/3/layout/HorizontalOrganizationChart"/>
    <dgm:cxn modelId="{076715ED-0F73-8245-B4C1-BC42FC7F3913}" srcId="{D495FE70-D414-B848-BE82-679738F95DEA}" destId="{D9DBA87B-8086-BE4F-96B4-84FE80B96E6C}" srcOrd="0" destOrd="0" parTransId="{541D626A-F7E7-864A-9D4D-CE137958931B}" sibTransId="{A3416AD1-B9E5-BB42-89A8-426FA47AFC5F}"/>
    <dgm:cxn modelId="{A17732E7-9F2D-1F4A-A414-7C55E5564982}" type="presParOf" srcId="{8A5C8651-A0F4-A444-A315-4EE5D40000B9}" destId="{ACCE5953-75EF-A646-8901-438202253147}" srcOrd="0" destOrd="0" presId="urn:microsoft.com/office/officeart/2009/3/layout/HorizontalOrganizationChart"/>
    <dgm:cxn modelId="{981EAE93-48DF-D045-8609-6AE20ADA2D40}" type="presParOf" srcId="{ACCE5953-75EF-A646-8901-438202253147}" destId="{1C0925D7-268E-4541-B7C2-F03386CA1563}" srcOrd="0" destOrd="0" presId="urn:microsoft.com/office/officeart/2009/3/layout/HorizontalOrganizationChart"/>
    <dgm:cxn modelId="{C16FCA7A-36C5-4444-AB06-5F8750232853}" type="presParOf" srcId="{1C0925D7-268E-4541-B7C2-F03386CA1563}" destId="{24BF3843-CEF8-5541-B6ED-A3C26E575F84}" srcOrd="0" destOrd="0" presId="urn:microsoft.com/office/officeart/2009/3/layout/HorizontalOrganizationChart"/>
    <dgm:cxn modelId="{3165F60C-BC4C-B143-8C71-3D0D5E2DDE4F}" type="presParOf" srcId="{1C0925D7-268E-4541-B7C2-F03386CA1563}" destId="{DB17412D-52CC-9F48-B38B-B3FB04365095}" srcOrd="1" destOrd="0" presId="urn:microsoft.com/office/officeart/2009/3/layout/HorizontalOrganizationChart"/>
    <dgm:cxn modelId="{C9697F0F-07B3-BA4E-AF72-1E14BF97C316}" type="presParOf" srcId="{ACCE5953-75EF-A646-8901-438202253147}" destId="{183C6BF8-69DB-0A4B-9B5F-5AB643B021AE}" srcOrd="1" destOrd="0" presId="urn:microsoft.com/office/officeart/2009/3/layout/HorizontalOrganizationChart"/>
    <dgm:cxn modelId="{2FD8FD1F-CD99-1945-AE3D-7BBF28946F9C}" type="presParOf" srcId="{183C6BF8-69DB-0A4B-9B5F-5AB643B021AE}" destId="{FF679F8A-3C75-2A40-A7BE-C8DCA62D047D}" srcOrd="0" destOrd="0" presId="urn:microsoft.com/office/officeart/2009/3/layout/HorizontalOrganizationChart"/>
    <dgm:cxn modelId="{91ABDD91-15BF-5B41-A2DB-11A14B27C25E}" type="presParOf" srcId="{183C6BF8-69DB-0A4B-9B5F-5AB643B021AE}" destId="{EC3DF666-0C34-F646-907B-DDA4F6D1A162}" srcOrd="1" destOrd="0" presId="urn:microsoft.com/office/officeart/2009/3/layout/HorizontalOrganizationChart"/>
    <dgm:cxn modelId="{C19BDFFC-A40D-114C-A829-782335D997FB}" type="presParOf" srcId="{EC3DF666-0C34-F646-907B-DDA4F6D1A162}" destId="{59C6230E-9D09-9B42-B32F-2E1E625515C8}" srcOrd="0" destOrd="0" presId="urn:microsoft.com/office/officeart/2009/3/layout/HorizontalOrganizationChart"/>
    <dgm:cxn modelId="{D622DAB5-945B-3844-AEC2-3A1876E2E71A}" type="presParOf" srcId="{59C6230E-9D09-9B42-B32F-2E1E625515C8}" destId="{C19AF8B7-68AC-BA42-A6A1-5D0E6410B28A}" srcOrd="0" destOrd="0" presId="urn:microsoft.com/office/officeart/2009/3/layout/HorizontalOrganizationChart"/>
    <dgm:cxn modelId="{37856BFA-826D-0546-AD97-123327D4D328}" type="presParOf" srcId="{59C6230E-9D09-9B42-B32F-2E1E625515C8}" destId="{E29D5727-716A-624D-AD17-881242102759}" srcOrd="1" destOrd="0" presId="urn:microsoft.com/office/officeart/2009/3/layout/HorizontalOrganizationChart"/>
    <dgm:cxn modelId="{383C1EB0-9CEC-0048-B51E-4D9DB8DC1097}" type="presParOf" srcId="{EC3DF666-0C34-F646-907B-DDA4F6D1A162}" destId="{FC746512-FE87-F54A-82E7-44AEBEAEC0DC}" srcOrd="1" destOrd="0" presId="urn:microsoft.com/office/officeart/2009/3/layout/HorizontalOrganizationChart"/>
    <dgm:cxn modelId="{D66158CF-58CB-FF4A-A7A9-D9AA62DBCEEA}" type="presParOf" srcId="{FC746512-FE87-F54A-82E7-44AEBEAEC0DC}" destId="{8A1F9D91-A83B-1644-AAE3-EDBD452C4B9A}" srcOrd="0" destOrd="0" presId="urn:microsoft.com/office/officeart/2009/3/layout/HorizontalOrganizationChart"/>
    <dgm:cxn modelId="{F20DA8DF-E7FD-D944-A995-6652DDEC0C66}" type="presParOf" srcId="{FC746512-FE87-F54A-82E7-44AEBEAEC0DC}" destId="{64E1218E-5287-5047-ADB5-986856F2E2C6}" srcOrd="1" destOrd="0" presId="urn:microsoft.com/office/officeart/2009/3/layout/HorizontalOrganizationChart"/>
    <dgm:cxn modelId="{1ACE4360-58D2-C642-8595-0A06EBE04482}" type="presParOf" srcId="{64E1218E-5287-5047-ADB5-986856F2E2C6}" destId="{023B3BD2-9B7F-EE4D-BA46-DA7D58242EFE}" srcOrd="0" destOrd="0" presId="urn:microsoft.com/office/officeart/2009/3/layout/HorizontalOrganizationChart"/>
    <dgm:cxn modelId="{5098146A-18C0-9543-808E-DF0B7885699A}" type="presParOf" srcId="{023B3BD2-9B7F-EE4D-BA46-DA7D58242EFE}" destId="{6849F3ED-6E08-C14D-9E33-E76A1F92CBC8}" srcOrd="0" destOrd="0" presId="urn:microsoft.com/office/officeart/2009/3/layout/HorizontalOrganizationChart"/>
    <dgm:cxn modelId="{713597F7-5630-9745-B29C-FF927BFF47E3}" type="presParOf" srcId="{023B3BD2-9B7F-EE4D-BA46-DA7D58242EFE}" destId="{7BE47EBC-4448-4341-9080-A00D34CB9806}" srcOrd="1" destOrd="0" presId="urn:microsoft.com/office/officeart/2009/3/layout/HorizontalOrganizationChart"/>
    <dgm:cxn modelId="{FECD7DF5-4BDC-3C49-B0D4-1CBF049B60BA}" type="presParOf" srcId="{64E1218E-5287-5047-ADB5-986856F2E2C6}" destId="{81EB7F63-CD53-ED43-962C-BE9BDE04563C}" srcOrd="1" destOrd="0" presId="urn:microsoft.com/office/officeart/2009/3/layout/HorizontalOrganizationChart"/>
    <dgm:cxn modelId="{051AFD77-39C9-044F-9C58-5A44594A19E1}" type="presParOf" srcId="{64E1218E-5287-5047-ADB5-986856F2E2C6}" destId="{CDA4475D-0FF7-9742-805B-ED636D63D63E}" srcOrd="2" destOrd="0" presId="urn:microsoft.com/office/officeart/2009/3/layout/HorizontalOrganizationChart"/>
    <dgm:cxn modelId="{D3D69F86-1552-8A44-89CD-0333B0332C76}" type="presParOf" srcId="{FC746512-FE87-F54A-82E7-44AEBEAEC0DC}" destId="{5F373564-5D24-9F44-A9CC-9F4A04F89C11}" srcOrd="2" destOrd="0" presId="urn:microsoft.com/office/officeart/2009/3/layout/HorizontalOrganizationChart"/>
    <dgm:cxn modelId="{B872BB9B-A008-744E-B814-F0F9106588CF}" type="presParOf" srcId="{FC746512-FE87-F54A-82E7-44AEBEAEC0DC}" destId="{7A31255B-4458-614B-95A9-EF474EAA1C7C}" srcOrd="3" destOrd="0" presId="urn:microsoft.com/office/officeart/2009/3/layout/HorizontalOrganizationChart"/>
    <dgm:cxn modelId="{D5D8B476-F0A7-6642-9A00-02C32DE4162D}" type="presParOf" srcId="{7A31255B-4458-614B-95A9-EF474EAA1C7C}" destId="{6B653076-A3ED-2E48-A7E2-A98A2B4E2393}" srcOrd="0" destOrd="0" presId="urn:microsoft.com/office/officeart/2009/3/layout/HorizontalOrganizationChart"/>
    <dgm:cxn modelId="{21B42AF7-DA78-4046-A9A0-AAA35AD2781C}" type="presParOf" srcId="{6B653076-A3ED-2E48-A7E2-A98A2B4E2393}" destId="{5766AE3B-2027-034D-B10C-C38B529B5F87}" srcOrd="0" destOrd="0" presId="urn:microsoft.com/office/officeart/2009/3/layout/HorizontalOrganizationChart"/>
    <dgm:cxn modelId="{73B25D71-EC4E-954D-95F1-669B56CC2222}" type="presParOf" srcId="{6B653076-A3ED-2E48-A7E2-A98A2B4E2393}" destId="{291EA68E-F50B-FC40-8651-51AEC484433A}" srcOrd="1" destOrd="0" presId="urn:microsoft.com/office/officeart/2009/3/layout/HorizontalOrganizationChart"/>
    <dgm:cxn modelId="{62BEB7F8-C8AC-734A-970F-5E0A76238EEC}" type="presParOf" srcId="{7A31255B-4458-614B-95A9-EF474EAA1C7C}" destId="{3EEAA523-5911-5445-9EE8-F0845CCEA990}" srcOrd="1" destOrd="0" presId="urn:microsoft.com/office/officeart/2009/3/layout/HorizontalOrganizationChart"/>
    <dgm:cxn modelId="{F8ADDAD2-47AB-1945-B716-5A61CADD7A9A}" type="presParOf" srcId="{7A31255B-4458-614B-95A9-EF474EAA1C7C}" destId="{AC543B99-4A50-8C40-8686-564F73C32BD8}" srcOrd="2" destOrd="0" presId="urn:microsoft.com/office/officeart/2009/3/layout/HorizontalOrganizationChart"/>
    <dgm:cxn modelId="{FDA0D827-C701-C44D-9169-679205F19DC8}" type="presParOf" srcId="{FC746512-FE87-F54A-82E7-44AEBEAEC0DC}" destId="{8EAA0473-855B-4040-9F75-A7D15474EDB6}" srcOrd="4" destOrd="0" presId="urn:microsoft.com/office/officeart/2009/3/layout/HorizontalOrganizationChart"/>
    <dgm:cxn modelId="{85C5677E-5131-C544-8AE4-73EBBCA30519}" type="presParOf" srcId="{FC746512-FE87-F54A-82E7-44AEBEAEC0DC}" destId="{45C53AD1-6043-DE4E-AFF7-F769B9E4C6B2}" srcOrd="5" destOrd="0" presId="urn:microsoft.com/office/officeart/2009/3/layout/HorizontalOrganizationChart"/>
    <dgm:cxn modelId="{C1D98DF1-F9EF-C149-9048-382607BA79D9}" type="presParOf" srcId="{45C53AD1-6043-DE4E-AFF7-F769B9E4C6B2}" destId="{1311BED4-BB88-D143-86D3-5A4466218076}" srcOrd="0" destOrd="0" presId="urn:microsoft.com/office/officeart/2009/3/layout/HorizontalOrganizationChart"/>
    <dgm:cxn modelId="{228399F9-89EF-DA42-9451-1DC7A8687210}" type="presParOf" srcId="{1311BED4-BB88-D143-86D3-5A4466218076}" destId="{0F145AD6-F8B2-974E-BF77-3DC2D16A65AB}" srcOrd="0" destOrd="0" presId="urn:microsoft.com/office/officeart/2009/3/layout/HorizontalOrganizationChart"/>
    <dgm:cxn modelId="{99BE0A67-45EC-B441-AC82-ABF277F178F2}" type="presParOf" srcId="{1311BED4-BB88-D143-86D3-5A4466218076}" destId="{36CD0CF7-E00C-5041-B8FC-77D8A1DB10F4}" srcOrd="1" destOrd="0" presId="urn:microsoft.com/office/officeart/2009/3/layout/HorizontalOrganizationChart"/>
    <dgm:cxn modelId="{273D3085-F7A3-9443-93E5-F65313B91F38}" type="presParOf" srcId="{45C53AD1-6043-DE4E-AFF7-F769B9E4C6B2}" destId="{AFEC4058-4E69-2648-AF53-E88970D101F4}" srcOrd="1" destOrd="0" presId="urn:microsoft.com/office/officeart/2009/3/layout/HorizontalOrganizationChart"/>
    <dgm:cxn modelId="{8226FAA5-D58B-5E4E-9203-8B9B900048EF}" type="presParOf" srcId="{45C53AD1-6043-DE4E-AFF7-F769B9E4C6B2}" destId="{A8106967-4EC0-4A41-9DD8-B6849B1858F6}" srcOrd="2" destOrd="0" presId="urn:microsoft.com/office/officeart/2009/3/layout/HorizontalOrganizationChart"/>
    <dgm:cxn modelId="{567CFC91-636B-9245-B41E-95EAB00ABE94}" type="presParOf" srcId="{FC746512-FE87-F54A-82E7-44AEBEAEC0DC}" destId="{B769971F-33CE-D344-98C1-AE160ADB3694}" srcOrd="6" destOrd="0" presId="urn:microsoft.com/office/officeart/2009/3/layout/HorizontalOrganizationChart"/>
    <dgm:cxn modelId="{91545EDF-1BDC-C04F-BE90-A778C2A1A887}" type="presParOf" srcId="{FC746512-FE87-F54A-82E7-44AEBEAEC0DC}" destId="{5D64AAC7-F948-EF44-8F6A-BEA1DF48C540}" srcOrd="7" destOrd="0" presId="urn:microsoft.com/office/officeart/2009/3/layout/HorizontalOrganizationChart"/>
    <dgm:cxn modelId="{0152BCA6-10E9-3846-A81C-E9A551B3FC43}" type="presParOf" srcId="{5D64AAC7-F948-EF44-8F6A-BEA1DF48C540}" destId="{1C2EA5CE-0CDD-5A43-95C6-53D3B63E3516}" srcOrd="0" destOrd="0" presId="urn:microsoft.com/office/officeart/2009/3/layout/HorizontalOrganizationChart"/>
    <dgm:cxn modelId="{C7EAAD28-AD9E-1342-B8DA-D7A69E8BD885}" type="presParOf" srcId="{1C2EA5CE-0CDD-5A43-95C6-53D3B63E3516}" destId="{8C01FEA2-2644-4A47-993B-CB1075867EAA}" srcOrd="0" destOrd="0" presId="urn:microsoft.com/office/officeart/2009/3/layout/HorizontalOrganizationChart"/>
    <dgm:cxn modelId="{6DCE8603-3D7C-3740-B3B7-0E0C9AD8623B}" type="presParOf" srcId="{1C2EA5CE-0CDD-5A43-95C6-53D3B63E3516}" destId="{63F99E30-45CC-1547-B425-FCA631079D57}" srcOrd="1" destOrd="0" presId="urn:microsoft.com/office/officeart/2009/3/layout/HorizontalOrganizationChart"/>
    <dgm:cxn modelId="{3F045D18-9A2D-1A4C-911B-B458B2145949}" type="presParOf" srcId="{5D64AAC7-F948-EF44-8F6A-BEA1DF48C540}" destId="{A44CB684-4A00-5640-A2DB-98B9D94785A8}" srcOrd="1" destOrd="0" presId="urn:microsoft.com/office/officeart/2009/3/layout/HorizontalOrganizationChart"/>
    <dgm:cxn modelId="{2E5803B8-78C9-5549-9E65-3F91085BE7EC}" type="presParOf" srcId="{5D64AAC7-F948-EF44-8F6A-BEA1DF48C540}" destId="{ACE4895C-2D50-2D49-9137-0459521DB5B9}" srcOrd="2" destOrd="0" presId="urn:microsoft.com/office/officeart/2009/3/layout/HorizontalOrganizationChart"/>
    <dgm:cxn modelId="{453BB44A-AC09-4F47-834C-FBC797E5D24F}" type="presParOf" srcId="{EC3DF666-0C34-F646-907B-DDA4F6D1A162}" destId="{C4EB0C64-C1DE-5840-AA1A-6B64027B24FA}" srcOrd="2" destOrd="0" presId="urn:microsoft.com/office/officeart/2009/3/layout/HorizontalOrganizationChart"/>
    <dgm:cxn modelId="{ABE7BFDD-5972-544A-A516-C3BA9AFCFEC4}" type="presParOf" srcId="{183C6BF8-69DB-0A4B-9B5F-5AB643B021AE}" destId="{CE6B7AA4-4E74-9345-8C39-D9A57978A5FC}" srcOrd="2" destOrd="0" presId="urn:microsoft.com/office/officeart/2009/3/layout/HorizontalOrganizationChart"/>
    <dgm:cxn modelId="{34CAB61F-A771-ED4A-B859-A905025AA7D3}" type="presParOf" srcId="{183C6BF8-69DB-0A4B-9B5F-5AB643B021AE}" destId="{DA75A5C3-0E23-9F4B-B268-C0F6D0436456}" srcOrd="3" destOrd="0" presId="urn:microsoft.com/office/officeart/2009/3/layout/HorizontalOrganizationChart"/>
    <dgm:cxn modelId="{7BEE647C-CA7E-BD48-858C-6C955DFC84F3}" type="presParOf" srcId="{DA75A5C3-0E23-9F4B-B268-C0F6D0436456}" destId="{0A6BD554-DC1E-BC44-817C-787908D9BAAA}" srcOrd="0" destOrd="0" presId="urn:microsoft.com/office/officeart/2009/3/layout/HorizontalOrganizationChart"/>
    <dgm:cxn modelId="{43766650-4B1B-EE4F-9A9D-05F369C948B9}" type="presParOf" srcId="{0A6BD554-DC1E-BC44-817C-787908D9BAAA}" destId="{E4773532-36CE-404B-9B4D-845BBEB0919F}" srcOrd="0" destOrd="0" presId="urn:microsoft.com/office/officeart/2009/3/layout/HorizontalOrganizationChart"/>
    <dgm:cxn modelId="{CBAF51EB-179F-C244-B5CD-5ACE6EA54794}" type="presParOf" srcId="{0A6BD554-DC1E-BC44-817C-787908D9BAAA}" destId="{EE966D2E-676A-794E-9BD2-272ACEDE2E9C}" srcOrd="1" destOrd="0" presId="urn:microsoft.com/office/officeart/2009/3/layout/HorizontalOrganizationChart"/>
    <dgm:cxn modelId="{C1FFFF82-064A-594F-8A21-282D04B67928}" type="presParOf" srcId="{DA75A5C3-0E23-9F4B-B268-C0F6D0436456}" destId="{F1CBA60B-A5B4-F14C-90C5-5594A2CBCFAB}" srcOrd="1" destOrd="0" presId="urn:microsoft.com/office/officeart/2009/3/layout/HorizontalOrganizationChart"/>
    <dgm:cxn modelId="{F36998DC-2A48-274F-BC4D-47802257E40A}" type="presParOf" srcId="{DA75A5C3-0E23-9F4B-B268-C0F6D0436456}" destId="{DB7C4775-5021-C049-85B9-67BAD7871118}" srcOrd="2" destOrd="0" presId="urn:microsoft.com/office/officeart/2009/3/layout/HorizontalOrganizationChart"/>
    <dgm:cxn modelId="{EB5C92D7-130C-414F-9DA6-0667146E9809}"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1400" dirty="0">
              <a:latin typeface="Microsoft YaHei" charset="-122"/>
              <a:ea typeface="Microsoft YaHei" charset="-122"/>
              <a:cs typeface="Microsoft YaHei" charset="-122"/>
            </a:rPr>
            <a:t>4.</a:t>
          </a:r>
          <a:r>
            <a:rPr lang="zh-CN" altLang="en-US" sz="1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1400" dirty="0">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EFD36705-40E0-0547-8BC6-A0BE04FB39E9}">
      <dgm:prSet custT="1"/>
      <dgm:spPr/>
      <dgm:t>
        <a:bodyPr/>
        <a:lstStyle/>
        <a:p>
          <a:r>
            <a:rPr lang="zh-CN" altLang="en-US" sz="1400" dirty="0">
              <a:latin typeface="Microsoft YaHei" charset="-122"/>
              <a:ea typeface="Microsoft YaHei" charset="-122"/>
              <a:cs typeface="Microsoft YaHei" charset="-122"/>
            </a:rPr>
            <a:t>核心</a:t>
          </a:r>
        </a:p>
      </dgm:t>
    </dgm:pt>
    <dgm:pt modelId="{4CE9467F-9A0B-1743-B31D-B6C0B46B1F88}" type="parTrans" cxnId="{84EA3494-8ED0-9941-9D61-0675CA42B305}">
      <dgm:prSet/>
      <dgm:spPr/>
      <dgm:t>
        <a:bodyPr/>
        <a:lstStyle/>
        <a:p>
          <a:endParaRPr lang="zh-CN" altLang="en-US"/>
        </a:p>
      </dgm:t>
    </dgm:pt>
    <dgm:pt modelId="{82F6B89E-BAFC-724C-864F-9CB3D5F648FC}" type="sibTrans" cxnId="{84EA3494-8ED0-9941-9D61-0675CA42B305}">
      <dgm:prSet/>
      <dgm:spPr/>
      <dgm:t>
        <a:bodyPr/>
        <a:lstStyle/>
        <a:p>
          <a:endParaRPr lang="zh-CN" altLang="en-US"/>
        </a:p>
      </dgm:t>
    </dgm:pt>
    <dgm:pt modelId="{6B99D566-0018-4B4B-8A23-EF3A76D26224}">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特点</a:t>
          </a:r>
        </a:p>
      </dgm:t>
    </dgm:pt>
    <dgm:pt modelId="{4D78F3A1-E2CC-0A40-B819-9481A2E86131}" type="parTrans" cxnId="{81095E65-D57C-2242-A312-5E2150991BC2}">
      <dgm:prSet/>
      <dgm:spPr/>
      <dgm:t>
        <a:bodyPr/>
        <a:lstStyle/>
        <a:p>
          <a:endParaRPr lang="zh-CN" altLang="en-US"/>
        </a:p>
      </dgm:t>
    </dgm:pt>
    <dgm:pt modelId="{2936DA92-8DF2-134E-8DC5-6CBC91130E98}" type="sibTrans" cxnId="{81095E65-D57C-2242-A312-5E2150991BC2}">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116835" custScaleY="267611">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0" presStyleCnt="2"/>
      <dgm:spPr/>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0" presStyleCnt="2">
        <dgm:presLayoutVars>
          <dgm:chPref val="3"/>
        </dgm:presLayoutVars>
      </dgm:prSet>
      <dgm:spPr/>
    </dgm:pt>
    <dgm:pt modelId="{62838AC4-0A8F-6241-A51D-3ACC43527C7A}" type="pres">
      <dgm:prSet presAssocID="{6B99D566-0018-4B4B-8A23-EF3A76D26224}" presName="rootConnector" presStyleLbl="node3" presStyleIdx="0" presStyleCnt="2"/>
      <dgm:spPr/>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1" presStyleCnt="2"/>
      <dgm:spPr/>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1" presStyleCnt="2">
        <dgm:presLayoutVars>
          <dgm:chPref val="3"/>
        </dgm:presLayoutVars>
      </dgm:prSet>
      <dgm:spPr/>
    </dgm:pt>
    <dgm:pt modelId="{76D74071-3F88-3F49-9E89-E0589B39753C}" type="pres">
      <dgm:prSet presAssocID="{EFD36705-40E0-0547-8BC6-A0BE04FB39E9}" presName="rootConnector" presStyleLbl="node3" presStyleIdx="1" presStyleCnt="2"/>
      <dgm:spPr/>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53CDE30F-7CA5-4D4F-A039-6EEA6AFC0739}" type="presOf" srcId="{4449040D-6680-BE48-BF9C-213BB014AAF1}" destId="{E4773532-36CE-404B-9B4D-845BBEB0919F}" srcOrd="0" destOrd="0" presId="urn:microsoft.com/office/officeart/2009/3/layout/HorizontalOrganizationChart"/>
    <dgm:cxn modelId="{CE408942-ED84-A64D-90DC-F60574E3D27B}" type="presOf" srcId="{D495FE70-D414-B848-BE82-679738F95DEA}" destId="{C19AF8B7-68AC-BA42-A6A1-5D0E6410B28A}" srcOrd="0" destOrd="0" presId="urn:microsoft.com/office/officeart/2009/3/layout/HorizontalOrganizationChart"/>
    <dgm:cxn modelId="{C00E3347-7746-A746-AC60-C00D7D56E392}" type="presOf" srcId="{6B99D566-0018-4B4B-8A23-EF3A76D26224}" destId="{B479759E-6657-C34D-A951-F202F2E8A5FB}" srcOrd="0"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AEE3A74D-1AE6-9146-A3DE-7D600C82D816}" type="presOf" srcId="{960B5FFC-C883-E542-8CDB-9FF1AA81B813}" destId="{8A5C8651-A0F4-A444-A315-4EE5D40000B9}" srcOrd="0" destOrd="0" presId="urn:microsoft.com/office/officeart/2009/3/layout/HorizontalOrganizationChart"/>
    <dgm:cxn modelId="{6082C760-B090-AA47-BD22-40B6547AC77E}" type="presOf" srcId="{2E7A79DF-37F9-E04C-A420-5B8BA7EA211B}" destId="{24BF3843-CEF8-5541-B6ED-A3C26E575F84}" srcOrd="0" destOrd="0" presId="urn:microsoft.com/office/officeart/2009/3/layout/HorizontalOrganizationChart"/>
    <dgm:cxn modelId="{81095E65-D57C-2242-A312-5E2150991BC2}" srcId="{4449040D-6680-BE48-BF9C-213BB014AAF1}" destId="{6B99D566-0018-4B4B-8A23-EF3A76D26224}" srcOrd="0" destOrd="0" parTransId="{4D78F3A1-E2CC-0A40-B819-9481A2E86131}" sibTransId="{2936DA92-8DF2-134E-8DC5-6CBC91130E98}"/>
    <dgm:cxn modelId="{FA00B866-C9B6-844B-A298-6861D1ACA76E}" type="presOf" srcId="{EFD36705-40E0-0547-8BC6-A0BE04FB39E9}" destId="{1A9D6B0E-4334-4F48-B6DA-B479D48DCAA7}" srcOrd="0" destOrd="0" presId="urn:microsoft.com/office/officeart/2009/3/layout/HorizontalOrganizationChart"/>
    <dgm:cxn modelId="{69EDFC74-F9C3-774F-95A4-ABA88D2C3D36}" type="presOf" srcId="{EFD36705-40E0-0547-8BC6-A0BE04FB39E9}" destId="{76D74071-3F88-3F49-9E89-E0589B39753C}" srcOrd="1" destOrd="0" presId="urn:microsoft.com/office/officeart/2009/3/layout/HorizontalOrganizationChart"/>
    <dgm:cxn modelId="{1CA70193-8CBF-DD4B-A4E8-027A749F136F}" type="presOf" srcId="{4CE9467F-9A0B-1743-B31D-B6C0B46B1F88}" destId="{4C49089E-8EFB-1C4C-B0F2-89B23A4D5A42}" srcOrd="0" destOrd="0" presId="urn:microsoft.com/office/officeart/2009/3/layout/HorizontalOrganizationChart"/>
    <dgm:cxn modelId="{84EA3494-8ED0-9941-9D61-0675CA42B305}" srcId="{4449040D-6680-BE48-BF9C-213BB014AAF1}" destId="{EFD36705-40E0-0547-8BC6-A0BE04FB39E9}" srcOrd="1" destOrd="0" parTransId="{4CE9467F-9A0B-1743-B31D-B6C0B46B1F88}" sibTransId="{82F6B89E-BAFC-724C-864F-9CB3D5F648FC}"/>
    <dgm:cxn modelId="{85920FA0-2F92-DE4F-904E-CF06F80E6FAD}" type="presOf" srcId="{03CA20F5-181F-C642-812B-09EAD05291CB}" destId="{CE6B7AA4-4E74-9345-8C39-D9A57978A5FC}" srcOrd="0" destOrd="0" presId="urn:microsoft.com/office/officeart/2009/3/layout/HorizontalOrganizationChart"/>
    <dgm:cxn modelId="{0CF55EAB-1CB5-D84D-AE6B-3556C26191D2}" type="presOf" srcId="{4449040D-6680-BE48-BF9C-213BB014AAF1}" destId="{EE966D2E-676A-794E-9BD2-272ACEDE2E9C}" srcOrd="1" destOrd="0" presId="urn:microsoft.com/office/officeart/2009/3/layout/HorizontalOrganizationChart"/>
    <dgm:cxn modelId="{734187AE-5C3A-1745-A153-2C0950D6E89B}" type="presOf" srcId="{D495FE70-D414-B848-BE82-679738F95DEA}" destId="{E29D5727-716A-624D-AD17-881242102759}" srcOrd="1" destOrd="0" presId="urn:microsoft.com/office/officeart/2009/3/layout/HorizontalOrganizationChart"/>
    <dgm:cxn modelId="{678BE0C5-984B-7949-A76F-0786A56E4DEB}" type="presOf" srcId="{82A45ED3-2CE2-CD45-9383-B5A66D71A518}" destId="{FF679F8A-3C75-2A40-A7BE-C8DCA62D047D}" srcOrd="0" destOrd="0" presId="urn:microsoft.com/office/officeart/2009/3/layout/HorizontalOrganizationChart"/>
    <dgm:cxn modelId="{0ED469CC-30BE-A841-80D0-2AA735A96B77}" type="presOf" srcId="{2E7A79DF-37F9-E04C-A420-5B8BA7EA211B}" destId="{DB17412D-52CC-9F48-B38B-B3FB04365095}" srcOrd="1"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A8DDCDD4-ED67-4E4E-AE75-90DB1BF3E138}" type="presOf" srcId="{4D78F3A1-E2CC-0A40-B819-9481A2E86131}" destId="{DC3F82E3-9810-194A-ADE8-9646EFBE4FF0}" srcOrd="0" destOrd="0" presId="urn:microsoft.com/office/officeart/2009/3/layout/HorizontalOrganizationChart"/>
    <dgm:cxn modelId="{B21ECDDF-946E-8F4B-ABBA-D7C3CFFE8A94}" srcId="{2E7A79DF-37F9-E04C-A420-5B8BA7EA211B}" destId="{D495FE70-D414-B848-BE82-679738F95DEA}" srcOrd="0" destOrd="0" parTransId="{82A45ED3-2CE2-CD45-9383-B5A66D71A518}" sibTransId="{31473893-47A1-D248-B029-DB2252E88001}"/>
    <dgm:cxn modelId="{7BAE75E3-787D-5E48-AF3D-BFB1BA2A7B13}" type="presOf" srcId="{6B99D566-0018-4B4B-8A23-EF3A76D26224}" destId="{62838AC4-0A8F-6241-A51D-3ACC43527C7A}" srcOrd="1" destOrd="0" presId="urn:microsoft.com/office/officeart/2009/3/layout/HorizontalOrganizationChart"/>
    <dgm:cxn modelId="{7797C17C-4B3C-D44D-8898-7624BCCFA337}" type="presParOf" srcId="{8A5C8651-A0F4-A444-A315-4EE5D40000B9}" destId="{ACCE5953-75EF-A646-8901-438202253147}" srcOrd="0" destOrd="0" presId="urn:microsoft.com/office/officeart/2009/3/layout/HorizontalOrganizationChart"/>
    <dgm:cxn modelId="{3E44B9E1-848A-9142-B1D7-D210CB2CC023}" type="presParOf" srcId="{ACCE5953-75EF-A646-8901-438202253147}" destId="{1C0925D7-268E-4541-B7C2-F03386CA1563}" srcOrd="0" destOrd="0" presId="urn:microsoft.com/office/officeart/2009/3/layout/HorizontalOrganizationChart"/>
    <dgm:cxn modelId="{B9AA426A-80F5-354F-B7F1-42298D71BC5E}" type="presParOf" srcId="{1C0925D7-268E-4541-B7C2-F03386CA1563}" destId="{24BF3843-CEF8-5541-B6ED-A3C26E575F84}" srcOrd="0" destOrd="0" presId="urn:microsoft.com/office/officeart/2009/3/layout/HorizontalOrganizationChart"/>
    <dgm:cxn modelId="{6A7ED448-6CB8-0D4D-9DE1-294DDCB42D5E}" type="presParOf" srcId="{1C0925D7-268E-4541-B7C2-F03386CA1563}" destId="{DB17412D-52CC-9F48-B38B-B3FB04365095}" srcOrd="1" destOrd="0" presId="urn:microsoft.com/office/officeart/2009/3/layout/HorizontalOrganizationChart"/>
    <dgm:cxn modelId="{E9B6BB9C-8AA3-4045-8065-0E9ACB4AA832}" type="presParOf" srcId="{ACCE5953-75EF-A646-8901-438202253147}" destId="{183C6BF8-69DB-0A4B-9B5F-5AB643B021AE}" srcOrd="1" destOrd="0" presId="urn:microsoft.com/office/officeart/2009/3/layout/HorizontalOrganizationChart"/>
    <dgm:cxn modelId="{9A05E29D-F9D2-5443-A111-EAB1494C2BAF}" type="presParOf" srcId="{183C6BF8-69DB-0A4B-9B5F-5AB643B021AE}" destId="{FF679F8A-3C75-2A40-A7BE-C8DCA62D047D}" srcOrd="0" destOrd="0" presId="urn:microsoft.com/office/officeart/2009/3/layout/HorizontalOrganizationChart"/>
    <dgm:cxn modelId="{3635D384-B4EB-C141-8E17-6B3A36B13418}" type="presParOf" srcId="{183C6BF8-69DB-0A4B-9B5F-5AB643B021AE}" destId="{EC3DF666-0C34-F646-907B-DDA4F6D1A162}" srcOrd="1" destOrd="0" presId="urn:microsoft.com/office/officeart/2009/3/layout/HorizontalOrganizationChart"/>
    <dgm:cxn modelId="{C3F8E6DC-29E8-F145-9FAE-F245CA014211}" type="presParOf" srcId="{EC3DF666-0C34-F646-907B-DDA4F6D1A162}" destId="{59C6230E-9D09-9B42-B32F-2E1E625515C8}" srcOrd="0" destOrd="0" presId="urn:microsoft.com/office/officeart/2009/3/layout/HorizontalOrganizationChart"/>
    <dgm:cxn modelId="{033093BC-AE79-E945-A57D-D813B55A4DDA}" type="presParOf" srcId="{59C6230E-9D09-9B42-B32F-2E1E625515C8}" destId="{C19AF8B7-68AC-BA42-A6A1-5D0E6410B28A}" srcOrd="0" destOrd="0" presId="urn:microsoft.com/office/officeart/2009/3/layout/HorizontalOrganizationChart"/>
    <dgm:cxn modelId="{03CB6A3D-4601-0445-A59B-38AA1D503B1A}" type="presParOf" srcId="{59C6230E-9D09-9B42-B32F-2E1E625515C8}" destId="{E29D5727-716A-624D-AD17-881242102759}" srcOrd="1" destOrd="0" presId="urn:microsoft.com/office/officeart/2009/3/layout/HorizontalOrganizationChart"/>
    <dgm:cxn modelId="{E2E408DD-B8B1-2140-8CA6-B71D11F7D91E}" type="presParOf" srcId="{EC3DF666-0C34-F646-907B-DDA4F6D1A162}" destId="{FC746512-FE87-F54A-82E7-44AEBEAEC0DC}" srcOrd="1" destOrd="0" presId="urn:microsoft.com/office/officeart/2009/3/layout/HorizontalOrganizationChart"/>
    <dgm:cxn modelId="{BF44D7F6-3093-3A4D-BE82-998C76D83107}" type="presParOf" srcId="{EC3DF666-0C34-F646-907B-DDA4F6D1A162}" destId="{C4EB0C64-C1DE-5840-AA1A-6B64027B24FA}" srcOrd="2" destOrd="0" presId="urn:microsoft.com/office/officeart/2009/3/layout/HorizontalOrganizationChart"/>
    <dgm:cxn modelId="{17347A9D-3253-1142-A77C-68CCFCC1A67D}" type="presParOf" srcId="{183C6BF8-69DB-0A4B-9B5F-5AB643B021AE}" destId="{CE6B7AA4-4E74-9345-8C39-D9A57978A5FC}" srcOrd="2" destOrd="0" presId="urn:microsoft.com/office/officeart/2009/3/layout/HorizontalOrganizationChart"/>
    <dgm:cxn modelId="{8D20DA3D-3FD3-7D40-9BD8-B0B15FC7BB3E}" type="presParOf" srcId="{183C6BF8-69DB-0A4B-9B5F-5AB643B021AE}" destId="{DA75A5C3-0E23-9F4B-B268-C0F6D0436456}" srcOrd="3" destOrd="0" presId="urn:microsoft.com/office/officeart/2009/3/layout/HorizontalOrganizationChart"/>
    <dgm:cxn modelId="{1D573E31-C3BD-834B-BAB3-4F30D023BA4E}" type="presParOf" srcId="{DA75A5C3-0E23-9F4B-B268-C0F6D0436456}" destId="{0A6BD554-DC1E-BC44-817C-787908D9BAAA}" srcOrd="0" destOrd="0" presId="urn:microsoft.com/office/officeart/2009/3/layout/HorizontalOrganizationChart"/>
    <dgm:cxn modelId="{E5B7E7F6-CA7A-004E-85D0-E0F462F28936}" type="presParOf" srcId="{0A6BD554-DC1E-BC44-817C-787908D9BAAA}" destId="{E4773532-36CE-404B-9B4D-845BBEB0919F}" srcOrd="0" destOrd="0" presId="urn:microsoft.com/office/officeart/2009/3/layout/HorizontalOrganizationChart"/>
    <dgm:cxn modelId="{619A4911-3B1D-8C46-8799-9C6179C22239}" type="presParOf" srcId="{0A6BD554-DC1E-BC44-817C-787908D9BAAA}" destId="{EE966D2E-676A-794E-9BD2-272ACEDE2E9C}" srcOrd="1" destOrd="0" presId="urn:microsoft.com/office/officeart/2009/3/layout/HorizontalOrganizationChart"/>
    <dgm:cxn modelId="{A693262A-E0EB-D84A-A4C3-0963072CCABA}" type="presParOf" srcId="{DA75A5C3-0E23-9F4B-B268-C0F6D0436456}" destId="{F1CBA60B-A5B4-F14C-90C5-5594A2CBCFAB}" srcOrd="1" destOrd="0" presId="urn:microsoft.com/office/officeart/2009/3/layout/HorizontalOrganizationChart"/>
    <dgm:cxn modelId="{169A50E7-CF53-E541-8846-1E9D0370E251}" type="presParOf" srcId="{F1CBA60B-A5B4-F14C-90C5-5594A2CBCFAB}" destId="{DC3F82E3-9810-194A-ADE8-9646EFBE4FF0}" srcOrd="0" destOrd="0" presId="urn:microsoft.com/office/officeart/2009/3/layout/HorizontalOrganizationChart"/>
    <dgm:cxn modelId="{30586984-B1A8-C24C-BE9E-E7EA92DD8486}" type="presParOf" srcId="{F1CBA60B-A5B4-F14C-90C5-5594A2CBCFAB}" destId="{56FE6F3B-AF49-5F45-988E-67ED662B7AEC}" srcOrd="1" destOrd="0" presId="urn:microsoft.com/office/officeart/2009/3/layout/HorizontalOrganizationChart"/>
    <dgm:cxn modelId="{66A089D3-3A4B-304C-90F5-F3E29A1C1BB7}" type="presParOf" srcId="{56FE6F3B-AF49-5F45-988E-67ED662B7AEC}" destId="{B8427FC3-4F60-4040-B504-86B20AA35F31}" srcOrd="0" destOrd="0" presId="urn:microsoft.com/office/officeart/2009/3/layout/HorizontalOrganizationChart"/>
    <dgm:cxn modelId="{99BA130E-ECCF-2C46-8620-2EE4A45DAB3A}" type="presParOf" srcId="{B8427FC3-4F60-4040-B504-86B20AA35F31}" destId="{B479759E-6657-C34D-A951-F202F2E8A5FB}" srcOrd="0" destOrd="0" presId="urn:microsoft.com/office/officeart/2009/3/layout/HorizontalOrganizationChart"/>
    <dgm:cxn modelId="{F8590F6B-81AD-3049-A547-3423583CC4B9}" type="presParOf" srcId="{B8427FC3-4F60-4040-B504-86B20AA35F31}" destId="{62838AC4-0A8F-6241-A51D-3ACC43527C7A}" srcOrd="1" destOrd="0" presId="urn:microsoft.com/office/officeart/2009/3/layout/HorizontalOrganizationChart"/>
    <dgm:cxn modelId="{63FD6068-B991-B241-A2F7-B9EC8EEAAA82}" type="presParOf" srcId="{56FE6F3B-AF49-5F45-988E-67ED662B7AEC}" destId="{11A798D4-E606-F94B-BDD7-21C999E2D984}" srcOrd="1" destOrd="0" presId="urn:microsoft.com/office/officeart/2009/3/layout/HorizontalOrganizationChart"/>
    <dgm:cxn modelId="{0BF6AA57-6FD5-714D-A165-2E7EC0C4FC2C}" type="presParOf" srcId="{56FE6F3B-AF49-5F45-988E-67ED662B7AEC}" destId="{645FA375-0B69-F444-B5D3-18FCF0516494}" srcOrd="2" destOrd="0" presId="urn:microsoft.com/office/officeart/2009/3/layout/HorizontalOrganizationChart"/>
    <dgm:cxn modelId="{532C9109-7503-D843-BD2D-B3DDDA0246A3}" type="presParOf" srcId="{F1CBA60B-A5B4-F14C-90C5-5594A2CBCFAB}" destId="{4C49089E-8EFB-1C4C-B0F2-89B23A4D5A42}" srcOrd="2" destOrd="0" presId="urn:microsoft.com/office/officeart/2009/3/layout/HorizontalOrganizationChart"/>
    <dgm:cxn modelId="{11B0A2E0-5244-254C-909A-BC909073F4A2}" type="presParOf" srcId="{F1CBA60B-A5B4-F14C-90C5-5594A2CBCFAB}" destId="{E69F2855-FAB5-4640-951C-CAB214FF8C31}" srcOrd="3" destOrd="0" presId="urn:microsoft.com/office/officeart/2009/3/layout/HorizontalOrganizationChart"/>
    <dgm:cxn modelId="{47A579A6-14D5-4840-888F-AAD335885013}" type="presParOf" srcId="{E69F2855-FAB5-4640-951C-CAB214FF8C31}" destId="{A199CAA9-6612-A642-8953-350FF60EC153}" srcOrd="0" destOrd="0" presId="urn:microsoft.com/office/officeart/2009/3/layout/HorizontalOrganizationChart"/>
    <dgm:cxn modelId="{4FEC0182-8DE8-344E-836E-A7D90B475CB1}" type="presParOf" srcId="{A199CAA9-6612-A642-8953-350FF60EC153}" destId="{1A9D6B0E-4334-4F48-B6DA-B479D48DCAA7}" srcOrd="0" destOrd="0" presId="urn:microsoft.com/office/officeart/2009/3/layout/HorizontalOrganizationChart"/>
    <dgm:cxn modelId="{0EDB6FDA-33C4-BF41-8214-48767FE64B0A}" type="presParOf" srcId="{A199CAA9-6612-A642-8953-350FF60EC153}" destId="{76D74071-3F88-3F49-9E89-E0589B39753C}" srcOrd="1" destOrd="0" presId="urn:microsoft.com/office/officeart/2009/3/layout/HorizontalOrganizationChart"/>
    <dgm:cxn modelId="{AA177F78-043F-E942-8617-082CEEDD553E}" type="presParOf" srcId="{E69F2855-FAB5-4640-951C-CAB214FF8C31}" destId="{6E6891B4-6C12-9147-BEBC-37CD75ABF401}" srcOrd="1" destOrd="0" presId="urn:microsoft.com/office/officeart/2009/3/layout/HorizontalOrganizationChart"/>
    <dgm:cxn modelId="{2A82C884-9CF9-4B4B-9AA0-7AE2CDE79335}" type="presParOf" srcId="{E69F2855-FAB5-4640-951C-CAB214FF8C31}" destId="{F432F14E-CCB7-E642-8BEC-C5625E62D434}" srcOrd="2" destOrd="0" presId="urn:microsoft.com/office/officeart/2009/3/layout/HorizontalOrganizationChart"/>
    <dgm:cxn modelId="{E82710B7-7781-AD48-9AC7-ED5D4AE6B99A}" type="presParOf" srcId="{DA75A5C3-0E23-9F4B-B268-C0F6D0436456}" destId="{DB7C4775-5021-C049-85B9-67BAD7871118}" srcOrd="2" destOrd="0" presId="urn:microsoft.com/office/officeart/2009/3/layout/HorizontalOrganizationChart"/>
    <dgm:cxn modelId="{67B89656-8848-CB47-8B9A-0CEC8459539B}"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1400" dirty="0">
              <a:latin typeface="Microsoft YaHei" charset="-122"/>
              <a:ea typeface="Microsoft YaHei" charset="-122"/>
              <a:cs typeface="Microsoft YaHei" charset="-122"/>
            </a:rPr>
            <a:t>4.</a:t>
          </a:r>
          <a:r>
            <a:rPr lang="zh-CN" altLang="en-US" sz="1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1400" dirty="0">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EFD36705-40E0-0547-8BC6-A0BE04FB39E9}">
      <dgm:prSet custT="1"/>
      <dgm:spPr>
        <a:solidFill>
          <a:srgbClr val="C00000"/>
        </a:solidFill>
      </dgm:spPr>
      <dgm:t>
        <a:bodyPr/>
        <a:lstStyle/>
        <a:p>
          <a:r>
            <a:rPr lang="zh-CN" altLang="en-US" sz="1400" dirty="0">
              <a:solidFill>
                <a:schemeClr val="bg1"/>
              </a:solidFill>
              <a:latin typeface="Microsoft YaHei" charset="-122"/>
              <a:ea typeface="Microsoft YaHei" charset="-122"/>
              <a:cs typeface="Microsoft YaHei" charset="-122"/>
            </a:rPr>
            <a:t>核心</a:t>
          </a:r>
        </a:p>
      </dgm:t>
    </dgm:pt>
    <dgm:pt modelId="{4CE9467F-9A0B-1743-B31D-B6C0B46B1F88}" type="parTrans" cxnId="{84EA3494-8ED0-9941-9D61-0675CA42B305}">
      <dgm:prSet/>
      <dgm:spPr/>
      <dgm:t>
        <a:bodyPr/>
        <a:lstStyle/>
        <a:p>
          <a:endParaRPr lang="zh-CN" altLang="en-US"/>
        </a:p>
      </dgm:t>
    </dgm:pt>
    <dgm:pt modelId="{82F6B89E-BAFC-724C-864F-9CB3D5F648FC}" type="sibTrans" cxnId="{84EA3494-8ED0-9941-9D61-0675CA42B305}">
      <dgm:prSet/>
      <dgm:spPr/>
      <dgm:t>
        <a:bodyPr/>
        <a:lstStyle/>
        <a:p>
          <a:endParaRPr lang="zh-CN" altLang="en-US"/>
        </a:p>
      </dgm:t>
    </dgm:pt>
    <dgm:pt modelId="{6B99D566-0018-4B4B-8A23-EF3A76D26224}">
      <dgm:prSet custT="1"/>
      <dgm:spPr>
        <a:noFill/>
      </dgm:spPr>
      <dgm:t>
        <a:bodyPr/>
        <a:lstStyle/>
        <a:p>
          <a:r>
            <a:rPr lang="zh-CN" altLang="en-US" sz="1400" dirty="0">
              <a:solidFill>
                <a:schemeClr val="tx1"/>
              </a:solidFill>
              <a:latin typeface="Microsoft YaHei" charset="-122"/>
              <a:ea typeface="Microsoft YaHei" charset="-122"/>
              <a:cs typeface="Microsoft YaHei" charset="-122"/>
            </a:rPr>
            <a:t>特点</a:t>
          </a:r>
        </a:p>
      </dgm:t>
    </dgm:pt>
    <dgm:pt modelId="{4D78F3A1-E2CC-0A40-B819-9481A2E86131}" type="parTrans" cxnId="{81095E65-D57C-2242-A312-5E2150991BC2}">
      <dgm:prSet/>
      <dgm:spPr/>
      <dgm:t>
        <a:bodyPr/>
        <a:lstStyle/>
        <a:p>
          <a:endParaRPr lang="zh-CN" altLang="en-US"/>
        </a:p>
      </dgm:t>
    </dgm:pt>
    <dgm:pt modelId="{2936DA92-8DF2-134E-8DC5-6CBC91130E98}" type="sibTrans" cxnId="{81095E65-D57C-2242-A312-5E2150991BC2}">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116835" custScaleY="267611">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DC3F82E3-9810-194A-ADE8-9646EFBE4FF0}" type="pres">
      <dgm:prSet presAssocID="{4D78F3A1-E2CC-0A40-B819-9481A2E86131}" presName="Name64" presStyleLbl="parChTrans1D3" presStyleIdx="0" presStyleCnt="2"/>
      <dgm:spPr/>
    </dgm:pt>
    <dgm:pt modelId="{56FE6F3B-AF49-5F45-988E-67ED662B7AEC}" type="pres">
      <dgm:prSet presAssocID="{6B99D566-0018-4B4B-8A23-EF3A76D26224}" presName="hierRoot2" presStyleCnt="0">
        <dgm:presLayoutVars>
          <dgm:hierBranch val="init"/>
        </dgm:presLayoutVars>
      </dgm:prSet>
      <dgm:spPr/>
    </dgm:pt>
    <dgm:pt modelId="{B8427FC3-4F60-4040-B504-86B20AA35F31}" type="pres">
      <dgm:prSet presAssocID="{6B99D566-0018-4B4B-8A23-EF3A76D26224}" presName="rootComposite" presStyleCnt="0"/>
      <dgm:spPr/>
    </dgm:pt>
    <dgm:pt modelId="{B479759E-6657-C34D-A951-F202F2E8A5FB}" type="pres">
      <dgm:prSet presAssocID="{6B99D566-0018-4B4B-8A23-EF3A76D26224}" presName="rootText" presStyleLbl="node3" presStyleIdx="0" presStyleCnt="2">
        <dgm:presLayoutVars>
          <dgm:chPref val="3"/>
        </dgm:presLayoutVars>
      </dgm:prSet>
      <dgm:spPr/>
    </dgm:pt>
    <dgm:pt modelId="{62838AC4-0A8F-6241-A51D-3ACC43527C7A}" type="pres">
      <dgm:prSet presAssocID="{6B99D566-0018-4B4B-8A23-EF3A76D26224}" presName="rootConnector" presStyleLbl="node3" presStyleIdx="0" presStyleCnt="2"/>
      <dgm:spPr/>
    </dgm:pt>
    <dgm:pt modelId="{11A798D4-E606-F94B-BDD7-21C999E2D984}" type="pres">
      <dgm:prSet presAssocID="{6B99D566-0018-4B4B-8A23-EF3A76D26224}" presName="hierChild4" presStyleCnt="0"/>
      <dgm:spPr/>
    </dgm:pt>
    <dgm:pt modelId="{645FA375-0B69-F444-B5D3-18FCF0516494}" type="pres">
      <dgm:prSet presAssocID="{6B99D566-0018-4B4B-8A23-EF3A76D26224}" presName="hierChild5" presStyleCnt="0"/>
      <dgm:spPr/>
    </dgm:pt>
    <dgm:pt modelId="{4C49089E-8EFB-1C4C-B0F2-89B23A4D5A42}" type="pres">
      <dgm:prSet presAssocID="{4CE9467F-9A0B-1743-B31D-B6C0B46B1F88}" presName="Name64" presStyleLbl="parChTrans1D3" presStyleIdx="1" presStyleCnt="2"/>
      <dgm:spPr/>
    </dgm:pt>
    <dgm:pt modelId="{E69F2855-FAB5-4640-951C-CAB214FF8C31}" type="pres">
      <dgm:prSet presAssocID="{EFD36705-40E0-0547-8BC6-A0BE04FB39E9}" presName="hierRoot2" presStyleCnt="0">
        <dgm:presLayoutVars>
          <dgm:hierBranch val="init"/>
        </dgm:presLayoutVars>
      </dgm:prSet>
      <dgm:spPr/>
    </dgm:pt>
    <dgm:pt modelId="{A199CAA9-6612-A642-8953-350FF60EC153}" type="pres">
      <dgm:prSet presAssocID="{EFD36705-40E0-0547-8BC6-A0BE04FB39E9}" presName="rootComposite" presStyleCnt="0"/>
      <dgm:spPr/>
    </dgm:pt>
    <dgm:pt modelId="{1A9D6B0E-4334-4F48-B6DA-B479D48DCAA7}" type="pres">
      <dgm:prSet presAssocID="{EFD36705-40E0-0547-8BC6-A0BE04FB39E9}" presName="rootText" presStyleLbl="node3" presStyleIdx="1" presStyleCnt="2">
        <dgm:presLayoutVars>
          <dgm:chPref val="3"/>
        </dgm:presLayoutVars>
      </dgm:prSet>
      <dgm:spPr/>
    </dgm:pt>
    <dgm:pt modelId="{76D74071-3F88-3F49-9E89-E0589B39753C}" type="pres">
      <dgm:prSet presAssocID="{EFD36705-40E0-0547-8BC6-A0BE04FB39E9}" presName="rootConnector" presStyleLbl="node3" presStyleIdx="1" presStyleCnt="2"/>
      <dgm:spPr/>
    </dgm:pt>
    <dgm:pt modelId="{6E6891B4-6C12-9147-BEBC-37CD75ABF401}" type="pres">
      <dgm:prSet presAssocID="{EFD36705-40E0-0547-8BC6-A0BE04FB39E9}" presName="hierChild4" presStyleCnt="0"/>
      <dgm:spPr/>
    </dgm:pt>
    <dgm:pt modelId="{F432F14E-CCB7-E642-8BEC-C5625E62D434}" type="pres">
      <dgm:prSet presAssocID="{EFD36705-40E0-0547-8BC6-A0BE04FB39E9}"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0F2B6F11-FDAB-FA46-9999-645153F5C636}" type="presOf" srcId="{4CE9467F-9A0B-1743-B31D-B6C0B46B1F88}" destId="{4C49089E-8EFB-1C4C-B0F2-89B23A4D5A42}" srcOrd="0" destOrd="0" presId="urn:microsoft.com/office/officeart/2009/3/layout/HorizontalOrganizationChart"/>
    <dgm:cxn modelId="{4411772E-50A8-CA4E-8228-FD4BC05A21AB}" type="presOf" srcId="{EFD36705-40E0-0547-8BC6-A0BE04FB39E9}" destId="{76D74071-3F88-3F49-9E89-E0589B39753C}" srcOrd="1" destOrd="0" presId="urn:microsoft.com/office/officeart/2009/3/layout/HorizontalOrganizationChart"/>
    <dgm:cxn modelId="{6E524635-8C2C-ED4C-9758-53388F549117}" type="presOf" srcId="{4449040D-6680-BE48-BF9C-213BB014AAF1}" destId="{E4773532-36CE-404B-9B4D-845BBEB0919F}" srcOrd="0" destOrd="0" presId="urn:microsoft.com/office/officeart/2009/3/layout/HorizontalOrganizationChart"/>
    <dgm:cxn modelId="{F6919A3B-AED2-8E4F-8B96-94D3A18DC848}" type="presOf" srcId="{6B99D566-0018-4B4B-8A23-EF3A76D26224}" destId="{B479759E-6657-C34D-A951-F202F2E8A5FB}" srcOrd="0"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16F20954-B6DE-3144-BEAF-473DF4D65D02}" type="presOf" srcId="{2E7A79DF-37F9-E04C-A420-5B8BA7EA211B}" destId="{DB17412D-52CC-9F48-B38B-B3FB04365095}" srcOrd="1" destOrd="0" presId="urn:microsoft.com/office/officeart/2009/3/layout/HorizontalOrganizationChart"/>
    <dgm:cxn modelId="{8CF33663-3DEE-054D-B289-10028CE4BBC5}" type="presOf" srcId="{D495FE70-D414-B848-BE82-679738F95DEA}" destId="{C19AF8B7-68AC-BA42-A6A1-5D0E6410B28A}" srcOrd="0" destOrd="0" presId="urn:microsoft.com/office/officeart/2009/3/layout/HorizontalOrganizationChart"/>
    <dgm:cxn modelId="{A0D5A264-AB8D-514D-8B01-0F05F8642857}" type="presOf" srcId="{6B99D566-0018-4B4B-8A23-EF3A76D26224}" destId="{62838AC4-0A8F-6241-A51D-3ACC43527C7A}" srcOrd="1" destOrd="0" presId="urn:microsoft.com/office/officeart/2009/3/layout/HorizontalOrganizationChart"/>
    <dgm:cxn modelId="{81095E65-D57C-2242-A312-5E2150991BC2}" srcId="{4449040D-6680-BE48-BF9C-213BB014AAF1}" destId="{6B99D566-0018-4B4B-8A23-EF3A76D26224}" srcOrd="0" destOrd="0" parTransId="{4D78F3A1-E2CC-0A40-B819-9481A2E86131}" sibTransId="{2936DA92-8DF2-134E-8DC5-6CBC91130E98}"/>
    <dgm:cxn modelId="{D0C34B6E-9E26-A64B-9A8D-14E26C1726A3}" type="presOf" srcId="{82A45ED3-2CE2-CD45-9383-B5A66D71A518}" destId="{FF679F8A-3C75-2A40-A7BE-C8DCA62D047D}" srcOrd="0" destOrd="0" presId="urn:microsoft.com/office/officeart/2009/3/layout/HorizontalOrganizationChart"/>
    <dgm:cxn modelId="{6461A47A-45FA-924D-872C-AE2D6933977C}" type="presOf" srcId="{D495FE70-D414-B848-BE82-679738F95DEA}" destId="{E29D5727-716A-624D-AD17-881242102759}" srcOrd="1" destOrd="0" presId="urn:microsoft.com/office/officeart/2009/3/layout/HorizontalOrganizationChart"/>
    <dgm:cxn modelId="{7F732E82-7247-864E-B33A-02731B907138}" type="presOf" srcId="{4D78F3A1-E2CC-0A40-B819-9481A2E86131}" destId="{DC3F82E3-9810-194A-ADE8-9646EFBE4FF0}" srcOrd="0" destOrd="0" presId="urn:microsoft.com/office/officeart/2009/3/layout/HorizontalOrganizationChart"/>
    <dgm:cxn modelId="{84EA3494-8ED0-9941-9D61-0675CA42B305}" srcId="{4449040D-6680-BE48-BF9C-213BB014AAF1}" destId="{EFD36705-40E0-0547-8BC6-A0BE04FB39E9}" srcOrd="1" destOrd="0" parTransId="{4CE9467F-9A0B-1743-B31D-B6C0B46B1F88}" sibTransId="{82F6B89E-BAFC-724C-864F-9CB3D5F648FC}"/>
    <dgm:cxn modelId="{FC794EA7-ADF3-2642-847D-7DBC5E138C99}" type="presOf" srcId="{03CA20F5-181F-C642-812B-09EAD05291CB}" destId="{CE6B7AA4-4E74-9345-8C39-D9A57978A5FC}" srcOrd="0" destOrd="0" presId="urn:microsoft.com/office/officeart/2009/3/layout/HorizontalOrganizationChart"/>
    <dgm:cxn modelId="{4C8344B7-EA5E-FC4D-BAF3-6CEE6EBD054D}" type="presOf" srcId="{EFD36705-40E0-0547-8BC6-A0BE04FB39E9}" destId="{1A9D6B0E-4334-4F48-B6DA-B479D48DCAA7}" srcOrd="0" destOrd="0" presId="urn:microsoft.com/office/officeart/2009/3/layout/HorizontalOrganizationChart"/>
    <dgm:cxn modelId="{4150F9B7-1E74-7845-A7D3-B2CEF74EEC8D}" type="presOf" srcId="{2E7A79DF-37F9-E04C-A420-5B8BA7EA211B}" destId="{24BF3843-CEF8-5541-B6ED-A3C26E575F84}" srcOrd="0" destOrd="0" presId="urn:microsoft.com/office/officeart/2009/3/layout/HorizontalOrganizationChart"/>
    <dgm:cxn modelId="{54AC1CB9-D743-6649-A6F5-C6F826F8FF1B}" type="presOf" srcId="{960B5FFC-C883-E542-8CDB-9FF1AA81B813}" destId="{8A5C8651-A0F4-A444-A315-4EE5D40000B9}" srcOrd="0" destOrd="0" presId="urn:microsoft.com/office/officeart/2009/3/layout/HorizontalOrganizationChart"/>
    <dgm:cxn modelId="{D76942C9-A9F9-DD47-A06D-4451F6A032A6}" type="presOf" srcId="{4449040D-6680-BE48-BF9C-213BB014AAF1}" destId="{EE966D2E-676A-794E-9BD2-272ACEDE2E9C}" srcOrd="1"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B21ECDDF-946E-8F4B-ABBA-D7C3CFFE8A94}" srcId="{2E7A79DF-37F9-E04C-A420-5B8BA7EA211B}" destId="{D495FE70-D414-B848-BE82-679738F95DEA}" srcOrd="0" destOrd="0" parTransId="{82A45ED3-2CE2-CD45-9383-B5A66D71A518}" sibTransId="{31473893-47A1-D248-B029-DB2252E88001}"/>
    <dgm:cxn modelId="{ACD64F7F-1B60-DE44-AD05-3C1800971F28}" type="presParOf" srcId="{8A5C8651-A0F4-A444-A315-4EE5D40000B9}" destId="{ACCE5953-75EF-A646-8901-438202253147}" srcOrd="0" destOrd="0" presId="urn:microsoft.com/office/officeart/2009/3/layout/HorizontalOrganizationChart"/>
    <dgm:cxn modelId="{29D6A20C-ABBA-E34C-99C1-D65F95FBBB7B}" type="presParOf" srcId="{ACCE5953-75EF-A646-8901-438202253147}" destId="{1C0925D7-268E-4541-B7C2-F03386CA1563}" srcOrd="0" destOrd="0" presId="urn:microsoft.com/office/officeart/2009/3/layout/HorizontalOrganizationChart"/>
    <dgm:cxn modelId="{913BE958-E0E8-3243-9458-16174A7C0420}" type="presParOf" srcId="{1C0925D7-268E-4541-B7C2-F03386CA1563}" destId="{24BF3843-CEF8-5541-B6ED-A3C26E575F84}" srcOrd="0" destOrd="0" presId="urn:microsoft.com/office/officeart/2009/3/layout/HorizontalOrganizationChart"/>
    <dgm:cxn modelId="{4CD9804A-06E4-F549-A730-EA0B85BDF14F}" type="presParOf" srcId="{1C0925D7-268E-4541-B7C2-F03386CA1563}" destId="{DB17412D-52CC-9F48-B38B-B3FB04365095}" srcOrd="1" destOrd="0" presId="urn:microsoft.com/office/officeart/2009/3/layout/HorizontalOrganizationChart"/>
    <dgm:cxn modelId="{FB4098D6-10E9-7D41-BB52-F6E43341B786}" type="presParOf" srcId="{ACCE5953-75EF-A646-8901-438202253147}" destId="{183C6BF8-69DB-0A4B-9B5F-5AB643B021AE}" srcOrd="1" destOrd="0" presId="urn:microsoft.com/office/officeart/2009/3/layout/HorizontalOrganizationChart"/>
    <dgm:cxn modelId="{CADE7AF0-16DF-4547-A0EA-4A49D56C426E}" type="presParOf" srcId="{183C6BF8-69DB-0A4B-9B5F-5AB643B021AE}" destId="{FF679F8A-3C75-2A40-A7BE-C8DCA62D047D}" srcOrd="0" destOrd="0" presId="urn:microsoft.com/office/officeart/2009/3/layout/HorizontalOrganizationChart"/>
    <dgm:cxn modelId="{EDEE7C9E-A574-B841-BB1E-869C328EF557}" type="presParOf" srcId="{183C6BF8-69DB-0A4B-9B5F-5AB643B021AE}" destId="{EC3DF666-0C34-F646-907B-DDA4F6D1A162}" srcOrd="1" destOrd="0" presId="urn:microsoft.com/office/officeart/2009/3/layout/HorizontalOrganizationChart"/>
    <dgm:cxn modelId="{FFEAEDB3-92E3-A244-BED7-34A79BB7EA92}" type="presParOf" srcId="{EC3DF666-0C34-F646-907B-DDA4F6D1A162}" destId="{59C6230E-9D09-9B42-B32F-2E1E625515C8}" srcOrd="0" destOrd="0" presId="urn:microsoft.com/office/officeart/2009/3/layout/HorizontalOrganizationChart"/>
    <dgm:cxn modelId="{D28BD125-6EF2-774A-ACA0-0C1E7CC13207}" type="presParOf" srcId="{59C6230E-9D09-9B42-B32F-2E1E625515C8}" destId="{C19AF8B7-68AC-BA42-A6A1-5D0E6410B28A}" srcOrd="0" destOrd="0" presId="urn:microsoft.com/office/officeart/2009/3/layout/HorizontalOrganizationChart"/>
    <dgm:cxn modelId="{22D6D992-58C8-3349-B76E-57C2632AF2E6}" type="presParOf" srcId="{59C6230E-9D09-9B42-B32F-2E1E625515C8}" destId="{E29D5727-716A-624D-AD17-881242102759}" srcOrd="1" destOrd="0" presId="urn:microsoft.com/office/officeart/2009/3/layout/HorizontalOrganizationChart"/>
    <dgm:cxn modelId="{4F4F1C8C-427B-B549-A1F0-9BFE80ABB81D}" type="presParOf" srcId="{EC3DF666-0C34-F646-907B-DDA4F6D1A162}" destId="{FC746512-FE87-F54A-82E7-44AEBEAEC0DC}" srcOrd="1" destOrd="0" presId="urn:microsoft.com/office/officeart/2009/3/layout/HorizontalOrganizationChart"/>
    <dgm:cxn modelId="{A50D5DE6-117E-5A4B-A546-84059CE449BA}" type="presParOf" srcId="{EC3DF666-0C34-F646-907B-DDA4F6D1A162}" destId="{C4EB0C64-C1DE-5840-AA1A-6B64027B24FA}" srcOrd="2" destOrd="0" presId="urn:microsoft.com/office/officeart/2009/3/layout/HorizontalOrganizationChart"/>
    <dgm:cxn modelId="{8EBEBF85-7813-6E47-A463-90CDF7696F47}" type="presParOf" srcId="{183C6BF8-69DB-0A4B-9B5F-5AB643B021AE}" destId="{CE6B7AA4-4E74-9345-8C39-D9A57978A5FC}" srcOrd="2" destOrd="0" presId="urn:microsoft.com/office/officeart/2009/3/layout/HorizontalOrganizationChart"/>
    <dgm:cxn modelId="{4BB3B5DA-770E-6F41-9C22-9233950CCBA0}" type="presParOf" srcId="{183C6BF8-69DB-0A4B-9B5F-5AB643B021AE}" destId="{DA75A5C3-0E23-9F4B-B268-C0F6D0436456}" srcOrd="3" destOrd="0" presId="urn:microsoft.com/office/officeart/2009/3/layout/HorizontalOrganizationChart"/>
    <dgm:cxn modelId="{21B68C75-6507-384E-9EE8-7585CC7C39BE}" type="presParOf" srcId="{DA75A5C3-0E23-9F4B-B268-C0F6D0436456}" destId="{0A6BD554-DC1E-BC44-817C-787908D9BAAA}" srcOrd="0" destOrd="0" presId="urn:microsoft.com/office/officeart/2009/3/layout/HorizontalOrganizationChart"/>
    <dgm:cxn modelId="{E3C3787A-103E-A84F-B4CB-F580C2BBC96D}" type="presParOf" srcId="{0A6BD554-DC1E-BC44-817C-787908D9BAAA}" destId="{E4773532-36CE-404B-9B4D-845BBEB0919F}" srcOrd="0" destOrd="0" presId="urn:microsoft.com/office/officeart/2009/3/layout/HorizontalOrganizationChart"/>
    <dgm:cxn modelId="{9E8CBFA6-D45F-BF4D-B563-DBF5318C984B}" type="presParOf" srcId="{0A6BD554-DC1E-BC44-817C-787908D9BAAA}" destId="{EE966D2E-676A-794E-9BD2-272ACEDE2E9C}" srcOrd="1" destOrd="0" presId="urn:microsoft.com/office/officeart/2009/3/layout/HorizontalOrganizationChart"/>
    <dgm:cxn modelId="{8DF6564D-B815-3741-8E55-07B58A644479}" type="presParOf" srcId="{DA75A5C3-0E23-9F4B-B268-C0F6D0436456}" destId="{F1CBA60B-A5B4-F14C-90C5-5594A2CBCFAB}" srcOrd="1" destOrd="0" presId="urn:microsoft.com/office/officeart/2009/3/layout/HorizontalOrganizationChart"/>
    <dgm:cxn modelId="{96330379-3D4B-0642-8052-EA71CB3D9331}" type="presParOf" srcId="{F1CBA60B-A5B4-F14C-90C5-5594A2CBCFAB}" destId="{DC3F82E3-9810-194A-ADE8-9646EFBE4FF0}" srcOrd="0" destOrd="0" presId="urn:microsoft.com/office/officeart/2009/3/layout/HorizontalOrganizationChart"/>
    <dgm:cxn modelId="{D2F8FAA1-77B1-4649-AF67-ECC1F46B0054}" type="presParOf" srcId="{F1CBA60B-A5B4-F14C-90C5-5594A2CBCFAB}" destId="{56FE6F3B-AF49-5F45-988E-67ED662B7AEC}" srcOrd="1" destOrd="0" presId="urn:microsoft.com/office/officeart/2009/3/layout/HorizontalOrganizationChart"/>
    <dgm:cxn modelId="{60373AB7-3F86-2640-93E2-7F3C71BDB5D7}" type="presParOf" srcId="{56FE6F3B-AF49-5F45-988E-67ED662B7AEC}" destId="{B8427FC3-4F60-4040-B504-86B20AA35F31}" srcOrd="0" destOrd="0" presId="urn:microsoft.com/office/officeart/2009/3/layout/HorizontalOrganizationChart"/>
    <dgm:cxn modelId="{DF42E7F6-F7E5-B34E-A120-DB9A06F06E5A}" type="presParOf" srcId="{B8427FC3-4F60-4040-B504-86B20AA35F31}" destId="{B479759E-6657-C34D-A951-F202F2E8A5FB}" srcOrd="0" destOrd="0" presId="urn:microsoft.com/office/officeart/2009/3/layout/HorizontalOrganizationChart"/>
    <dgm:cxn modelId="{19B68B26-49F2-6A46-B43D-DF42EB862A72}" type="presParOf" srcId="{B8427FC3-4F60-4040-B504-86B20AA35F31}" destId="{62838AC4-0A8F-6241-A51D-3ACC43527C7A}" srcOrd="1" destOrd="0" presId="urn:microsoft.com/office/officeart/2009/3/layout/HorizontalOrganizationChart"/>
    <dgm:cxn modelId="{7813D464-D219-1541-B71B-7C698B78BEF3}" type="presParOf" srcId="{56FE6F3B-AF49-5F45-988E-67ED662B7AEC}" destId="{11A798D4-E606-F94B-BDD7-21C999E2D984}" srcOrd="1" destOrd="0" presId="urn:microsoft.com/office/officeart/2009/3/layout/HorizontalOrganizationChart"/>
    <dgm:cxn modelId="{547D09AA-DD6D-7F46-B631-C5E5C6005F03}" type="presParOf" srcId="{56FE6F3B-AF49-5F45-988E-67ED662B7AEC}" destId="{645FA375-0B69-F444-B5D3-18FCF0516494}" srcOrd="2" destOrd="0" presId="urn:microsoft.com/office/officeart/2009/3/layout/HorizontalOrganizationChart"/>
    <dgm:cxn modelId="{4CE17874-42A1-904D-B498-E2B38CED482E}" type="presParOf" srcId="{F1CBA60B-A5B4-F14C-90C5-5594A2CBCFAB}" destId="{4C49089E-8EFB-1C4C-B0F2-89B23A4D5A42}" srcOrd="2" destOrd="0" presId="urn:microsoft.com/office/officeart/2009/3/layout/HorizontalOrganizationChart"/>
    <dgm:cxn modelId="{BE47EEE2-685C-4A48-8066-7FD0525CEAF3}" type="presParOf" srcId="{F1CBA60B-A5B4-F14C-90C5-5594A2CBCFAB}" destId="{E69F2855-FAB5-4640-951C-CAB214FF8C31}" srcOrd="3" destOrd="0" presId="urn:microsoft.com/office/officeart/2009/3/layout/HorizontalOrganizationChart"/>
    <dgm:cxn modelId="{D217C655-EB2D-D949-88C7-1B46264A28D8}" type="presParOf" srcId="{E69F2855-FAB5-4640-951C-CAB214FF8C31}" destId="{A199CAA9-6612-A642-8953-350FF60EC153}" srcOrd="0" destOrd="0" presId="urn:microsoft.com/office/officeart/2009/3/layout/HorizontalOrganizationChart"/>
    <dgm:cxn modelId="{B6BA26DC-55DD-DE4A-A152-FED064B1F0A8}" type="presParOf" srcId="{A199CAA9-6612-A642-8953-350FF60EC153}" destId="{1A9D6B0E-4334-4F48-B6DA-B479D48DCAA7}" srcOrd="0" destOrd="0" presId="urn:microsoft.com/office/officeart/2009/3/layout/HorizontalOrganizationChart"/>
    <dgm:cxn modelId="{AAD02A99-4943-2940-B632-F8B060C705A8}" type="presParOf" srcId="{A199CAA9-6612-A642-8953-350FF60EC153}" destId="{76D74071-3F88-3F49-9E89-E0589B39753C}" srcOrd="1" destOrd="0" presId="urn:microsoft.com/office/officeart/2009/3/layout/HorizontalOrganizationChart"/>
    <dgm:cxn modelId="{8B78FB74-3504-5C48-A1DC-8B58176D3DBD}" type="presParOf" srcId="{E69F2855-FAB5-4640-951C-CAB214FF8C31}" destId="{6E6891B4-6C12-9147-BEBC-37CD75ABF401}" srcOrd="1" destOrd="0" presId="urn:microsoft.com/office/officeart/2009/3/layout/HorizontalOrganizationChart"/>
    <dgm:cxn modelId="{D13320DA-939B-BE49-A547-AF2711138851}" type="presParOf" srcId="{E69F2855-FAB5-4640-951C-CAB214FF8C31}" destId="{F432F14E-CCB7-E642-8BEC-C5625E62D434}" srcOrd="2" destOrd="0" presId="urn:microsoft.com/office/officeart/2009/3/layout/HorizontalOrganizationChart"/>
    <dgm:cxn modelId="{746CBDAC-C500-7B46-8543-EDE8C5939E4B}" type="presParOf" srcId="{DA75A5C3-0E23-9F4B-B268-C0F6D0436456}" destId="{DB7C4775-5021-C049-85B9-67BAD7871118}" srcOrd="2" destOrd="0" presId="urn:microsoft.com/office/officeart/2009/3/layout/HorizontalOrganizationChart"/>
    <dgm:cxn modelId="{75971327-91F5-E145-B4B5-A5F5C263ABD6}"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60B5FFC-C883-E542-8CDB-9FF1AA81B813}"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E7A79DF-37F9-E04C-A420-5B8BA7EA211B}">
      <dgm:prSet phldrT="[文本]" custT="1"/>
      <dgm:spPr/>
      <dgm:t>
        <a:bodyPr/>
        <a:lstStyle/>
        <a:p>
          <a:r>
            <a:rPr lang="en-US" altLang="zh-CN" sz="2000" dirty="0">
              <a:latin typeface="Microsoft YaHei" charset="-122"/>
              <a:ea typeface="Microsoft YaHei" charset="-122"/>
              <a:cs typeface="Microsoft YaHei" charset="-122"/>
            </a:rPr>
            <a:t>4.</a:t>
          </a:r>
          <a:r>
            <a:rPr lang="zh-CN" altLang="en-US" sz="2400" dirty="0">
              <a:latin typeface="Microsoft YaHei" charset="-122"/>
              <a:ea typeface="Microsoft YaHei" charset="-122"/>
              <a:cs typeface="Microsoft YaHei" charset="-122"/>
            </a:rPr>
            <a:t>资本主义的政治制度和意识形态</a:t>
          </a:r>
        </a:p>
      </dgm:t>
    </dgm:pt>
    <dgm:pt modelId="{A21CB7C1-35BD-7A48-92A5-52189C15160A}" type="parTrans" cxnId="{DB010AD3-9B2C-C349-A2A9-40ECBF8CEF01}">
      <dgm:prSet/>
      <dgm:spPr/>
      <dgm:t>
        <a:bodyPr/>
        <a:lstStyle/>
        <a:p>
          <a:endParaRPr lang="zh-CN" altLang="en-US"/>
        </a:p>
      </dgm:t>
    </dgm:pt>
    <dgm:pt modelId="{D2335F9B-9160-4145-81FA-5058E705AFBA}" type="sibTrans" cxnId="{DB010AD3-9B2C-C349-A2A9-40ECBF8CEF01}">
      <dgm:prSet/>
      <dgm:spPr/>
      <dgm:t>
        <a:bodyPr/>
        <a:lstStyle/>
        <a:p>
          <a:endParaRPr lang="zh-CN" altLang="en-US"/>
        </a:p>
      </dgm:t>
    </dgm:pt>
    <dgm:pt modelId="{D495FE70-D414-B848-BE82-679738F95DEA}">
      <dgm:prSet phldrT="[文本]" custT="1"/>
      <dgm:spPr/>
      <dgm:t>
        <a:bodyPr/>
        <a:lstStyle/>
        <a:p>
          <a:r>
            <a:rPr lang="zh-CN" altLang="en-US" sz="2400" dirty="0">
              <a:latin typeface="Microsoft YaHei" charset="-122"/>
              <a:ea typeface="Microsoft YaHei" charset="-122"/>
              <a:cs typeface="Microsoft YaHei" charset="-122"/>
            </a:rPr>
            <a:t>政治制度</a:t>
          </a:r>
        </a:p>
      </dgm:t>
    </dgm:pt>
    <dgm:pt modelId="{82A45ED3-2CE2-CD45-9383-B5A66D71A518}" type="parTrans" cxnId="{B21ECDDF-946E-8F4B-ABBA-D7C3CFFE8A94}">
      <dgm:prSet/>
      <dgm:spPr/>
      <dgm:t>
        <a:bodyPr/>
        <a:lstStyle/>
        <a:p>
          <a:endParaRPr lang="zh-CN" altLang="en-US"/>
        </a:p>
      </dgm:t>
    </dgm:pt>
    <dgm:pt modelId="{31473893-47A1-D248-B029-DB2252E88001}" type="sibTrans" cxnId="{B21ECDDF-946E-8F4B-ABBA-D7C3CFFE8A94}">
      <dgm:prSet/>
      <dgm:spPr/>
      <dgm:t>
        <a:bodyPr/>
        <a:lstStyle/>
        <a:p>
          <a:endParaRPr lang="zh-CN" altLang="en-US"/>
        </a:p>
      </dgm:t>
    </dgm:pt>
    <dgm:pt modelId="{4449040D-6680-BE48-BF9C-213BB014AAF1}">
      <dgm:prSet phldrT="[文本]" custT="1"/>
      <dgm:spPr/>
      <dgm:t>
        <a:bodyPr/>
        <a:lstStyle/>
        <a:p>
          <a:r>
            <a:rPr lang="zh-CN" altLang="en-US" sz="2400" dirty="0">
              <a:latin typeface="Microsoft YaHei" charset="-122"/>
              <a:ea typeface="Microsoft YaHei" charset="-122"/>
              <a:cs typeface="Microsoft YaHei" charset="-122"/>
            </a:rPr>
            <a:t>意识形态</a:t>
          </a:r>
        </a:p>
      </dgm:t>
    </dgm:pt>
    <dgm:pt modelId="{03CA20F5-181F-C642-812B-09EAD05291CB}" type="parTrans" cxnId="{DBBFE34C-E971-5145-9CAD-B4E04A33CCDB}">
      <dgm:prSet/>
      <dgm:spPr/>
      <dgm:t>
        <a:bodyPr/>
        <a:lstStyle/>
        <a:p>
          <a:endParaRPr lang="zh-CN" altLang="en-US"/>
        </a:p>
      </dgm:t>
    </dgm:pt>
    <dgm:pt modelId="{CDBE4338-7B69-AF47-BEEA-488582924C0B}" type="sibTrans" cxnId="{DBBFE34C-E971-5145-9CAD-B4E04A33CCDB}">
      <dgm:prSet/>
      <dgm:spPr/>
      <dgm:t>
        <a:bodyPr/>
        <a:lstStyle/>
        <a:p>
          <a:endParaRPr lang="zh-CN" altLang="en-US"/>
        </a:p>
      </dgm:t>
    </dgm:pt>
    <dgm:pt modelId="{D9DBA87B-8086-BE4F-96B4-84FE80B96E6C}">
      <dgm:prSet custT="1"/>
      <dgm:spPr/>
      <dgm:t>
        <a:bodyPr/>
        <a:lstStyle/>
        <a:p>
          <a:r>
            <a:rPr lang="zh-CN" altLang="en-US" sz="2400" dirty="0">
              <a:latin typeface="Microsoft YaHei" charset="-122"/>
              <a:ea typeface="Microsoft YaHei" charset="-122"/>
              <a:cs typeface="Microsoft YaHei" charset="-122"/>
            </a:rPr>
            <a:t>国家制度（核心）</a:t>
          </a:r>
        </a:p>
      </dgm:t>
    </dgm:pt>
    <dgm:pt modelId="{541D626A-F7E7-864A-9D4D-CE137958931B}" type="parTrans" cxnId="{076715ED-0F73-8245-B4C1-BC42FC7F3913}">
      <dgm:prSet/>
      <dgm:spPr/>
      <dgm:t>
        <a:bodyPr/>
        <a:lstStyle/>
        <a:p>
          <a:endParaRPr lang="zh-CN" altLang="en-US"/>
        </a:p>
      </dgm:t>
    </dgm:pt>
    <dgm:pt modelId="{A3416AD1-B9E5-BB42-89A8-426FA47AFC5F}" type="sibTrans" cxnId="{076715ED-0F73-8245-B4C1-BC42FC7F3913}">
      <dgm:prSet/>
      <dgm:spPr/>
      <dgm:t>
        <a:bodyPr/>
        <a:lstStyle/>
        <a:p>
          <a:endParaRPr lang="zh-CN" altLang="en-US"/>
        </a:p>
      </dgm:t>
    </dgm:pt>
    <dgm:pt modelId="{C0E7F50A-D3C5-5645-B64D-DE3D68B42652}">
      <dgm:prSet custT="1"/>
      <dgm:spPr/>
      <dgm:t>
        <a:bodyPr/>
        <a:lstStyle/>
        <a:p>
          <a:r>
            <a:rPr lang="zh-CN" altLang="en-US" sz="2400" dirty="0">
              <a:latin typeface="Microsoft YaHei" charset="-122"/>
              <a:ea typeface="Microsoft YaHei" charset="-122"/>
              <a:cs typeface="Microsoft YaHei" charset="-122"/>
            </a:rPr>
            <a:t>政党制度</a:t>
          </a:r>
        </a:p>
      </dgm:t>
    </dgm:pt>
    <dgm:pt modelId="{3470BC3C-0E12-9A44-8C0F-439CBFB6D4F3}" type="parTrans" cxnId="{012A5CC8-9B0E-D047-8090-1E4C4E9B6A5B}">
      <dgm:prSet/>
      <dgm:spPr/>
      <dgm:t>
        <a:bodyPr/>
        <a:lstStyle/>
        <a:p>
          <a:endParaRPr lang="zh-CN" altLang="en-US"/>
        </a:p>
      </dgm:t>
    </dgm:pt>
    <dgm:pt modelId="{816C2B61-8703-A34F-AD26-8AB79EBAA392}" type="sibTrans" cxnId="{012A5CC8-9B0E-D047-8090-1E4C4E9B6A5B}">
      <dgm:prSet/>
      <dgm:spPr/>
      <dgm:t>
        <a:bodyPr/>
        <a:lstStyle/>
        <a:p>
          <a:endParaRPr lang="zh-CN" altLang="en-US"/>
        </a:p>
      </dgm:t>
    </dgm:pt>
    <dgm:pt modelId="{2D7C18AD-EBE4-9B4C-90E6-A8141738E7B9}">
      <dgm:prSet custT="1"/>
      <dgm:spPr/>
      <dgm:t>
        <a:bodyPr/>
        <a:lstStyle/>
        <a:p>
          <a:r>
            <a:rPr lang="zh-CN" altLang="en-US" sz="2400" dirty="0">
              <a:latin typeface="Microsoft YaHei" charset="-122"/>
              <a:ea typeface="Microsoft YaHei" charset="-122"/>
              <a:cs typeface="Microsoft YaHei" charset="-122"/>
            </a:rPr>
            <a:t>三权分立</a:t>
          </a:r>
        </a:p>
      </dgm:t>
    </dgm:pt>
    <dgm:pt modelId="{E5569C54-7D19-964B-B250-54E0BD200610}" type="parTrans" cxnId="{27EE7492-FFBC-D844-B7E2-91B92699F266}">
      <dgm:prSet/>
      <dgm:spPr/>
      <dgm:t>
        <a:bodyPr/>
        <a:lstStyle/>
        <a:p>
          <a:endParaRPr lang="zh-CN" altLang="en-US"/>
        </a:p>
      </dgm:t>
    </dgm:pt>
    <dgm:pt modelId="{6976DB48-F4DE-904D-A8A6-44B3BEACF2CB}" type="sibTrans" cxnId="{27EE7492-FFBC-D844-B7E2-91B92699F266}">
      <dgm:prSet/>
      <dgm:spPr/>
      <dgm:t>
        <a:bodyPr/>
        <a:lstStyle/>
        <a:p>
          <a:endParaRPr lang="zh-CN" altLang="en-US"/>
        </a:p>
      </dgm:t>
    </dgm:pt>
    <dgm:pt modelId="{1A2DD3D7-97C3-BC4E-BBD9-C0615C2E671B}">
      <dgm:prSet custT="1"/>
      <dgm:spPr/>
      <dgm:t>
        <a:bodyPr/>
        <a:lstStyle/>
        <a:p>
          <a:r>
            <a:rPr lang="zh-CN" altLang="en-US" sz="2400" dirty="0">
              <a:latin typeface="Microsoft YaHei" charset="-122"/>
              <a:ea typeface="Microsoft YaHei" charset="-122"/>
              <a:cs typeface="Microsoft YaHei" charset="-122"/>
            </a:rPr>
            <a:t>民主制度</a:t>
          </a:r>
        </a:p>
      </dgm:t>
    </dgm:pt>
    <dgm:pt modelId="{96DE8AB0-B18B-F043-9688-8CC6F0B54677}" type="parTrans" cxnId="{113257B9-F62E-E841-A08D-E846ABF015EE}">
      <dgm:prSet/>
      <dgm:spPr/>
      <dgm:t>
        <a:bodyPr/>
        <a:lstStyle/>
        <a:p>
          <a:endParaRPr lang="zh-CN" altLang="en-US"/>
        </a:p>
      </dgm:t>
    </dgm:pt>
    <dgm:pt modelId="{9BA19A67-7962-5846-B2B4-B036DA950BAF}" type="sibTrans" cxnId="{113257B9-F62E-E841-A08D-E846ABF015EE}">
      <dgm:prSet/>
      <dgm:spPr/>
      <dgm:t>
        <a:bodyPr/>
        <a:lstStyle/>
        <a:p>
          <a:endParaRPr lang="zh-CN" altLang="en-US"/>
        </a:p>
      </dgm:t>
    </dgm:pt>
    <dgm:pt modelId="{DAFAEFD8-5A60-084B-9EA3-E032C1DB8A0D}">
      <dgm:prSet custT="1"/>
      <dgm:spPr/>
      <dgm:t>
        <a:bodyPr/>
        <a:lstStyle/>
        <a:p>
          <a:r>
            <a:rPr lang="zh-CN" altLang="en-US" sz="2400" dirty="0">
              <a:latin typeface="Microsoft YaHei" charset="-122"/>
              <a:ea typeface="Microsoft YaHei" charset="-122"/>
              <a:cs typeface="Microsoft YaHei" charset="-122"/>
            </a:rPr>
            <a:t>特点</a:t>
          </a:r>
        </a:p>
      </dgm:t>
    </dgm:pt>
    <dgm:pt modelId="{16D6EB56-134B-9C4F-B49E-90F3EDA1E3E5}" type="parTrans" cxnId="{37641ADD-D412-854B-9B60-16D62ED326D2}">
      <dgm:prSet/>
      <dgm:spPr/>
      <dgm:t>
        <a:bodyPr/>
        <a:lstStyle/>
        <a:p>
          <a:endParaRPr lang="zh-CN" altLang="en-US"/>
        </a:p>
      </dgm:t>
    </dgm:pt>
    <dgm:pt modelId="{6322B4AB-03E8-E041-8AEE-0E7D20F50594}" type="sibTrans" cxnId="{37641ADD-D412-854B-9B60-16D62ED326D2}">
      <dgm:prSet/>
      <dgm:spPr/>
      <dgm:t>
        <a:bodyPr/>
        <a:lstStyle/>
        <a:p>
          <a:endParaRPr lang="zh-CN" altLang="en-US"/>
        </a:p>
      </dgm:t>
    </dgm:pt>
    <dgm:pt modelId="{42C4D358-EEE5-3A47-B0F7-65ABA0E83A9B}">
      <dgm:prSet custT="1"/>
      <dgm:spPr/>
      <dgm:t>
        <a:bodyPr/>
        <a:lstStyle/>
        <a:p>
          <a:r>
            <a:rPr lang="zh-CN" altLang="en-US" sz="2400" dirty="0">
              <a:latin typeface="Microsoft YaHei" charset="-122"/>
              <a:ea typeface="Microsoft YaHei" charset="-122"/>
              <a:cs typeface="Microsoft YaHei" charset="-122"/>
            </a:rPr>
            <a:t>核心</a:t>
          </a:r>
        </a:p>
      </dgm:t>
    </dgm:pt>
    <dgm:pt modelId="{FB095BD4-9728-2943-87E1-925BC0AF2D11}" type="parTrans" cxnId="{358435D8-052F-4F44-B372-732B29E334E8}">
      <dgm:prSet/>
      <dgm:spPr/>
      <dgm:t>
        <a:bodyPr/>
        <a:lstStyle/>
        <a:p>
          <a:endParaRPr lang="zh-CN" altLang="en-US"/>
        </a:p>
      </dgm:t>
    </dgm:pt>
    <dgm:pt modelId="{277B7F66-7CDD-FE46-B140-139C8FCAC8D9}" type="sibTrans" cxnId="{358435D8-052F-4F44-B372-732B29E334E8}">
      <dgm:prSet/>
      <dgm:spPr/>
      <dgm:t>
        <a:bodyPr/>
        <a:lstStyle/>
        <a:p>
          <a:endParaRPr lang="zh-CN" altLang="en-US"/>
        </a:p>
      </dgm:t>
    </dgm:pt>
    <dgm:pt modelId="{8A5C8651-A0F4-A444-A315-4EE5D40000B9}" type="pres">
      <dgm:prSet presAssocID="{960B5FFC-C883-E542-8CDB-9FF1AA81B813}" presName="hierChild1" presStyleCnt="0">
        <dgm:presLayoutVars>
          <dgm:orgChart val="1"/>
          <dgm:chPref val="1"/>
          <dgm:dir/>
          <dgm:animOne val="branch"/>
          <dgm:animLvl val="lvl"/>
          <dgm:resizeHandles/>
        </dgm:presLayoutVars>
      </dgm:prSet>
      <dgm:spPr/>
    </dgm:pt>
    <dgm:pt modelId="{ACCE5953-75EF-A646-8901-438202253147}" type="pres">
      <dgm:prSet presAssocID="{2E7A79DF-37F9-E04C-A420-5B8BA7EA211B}" presName="hierRoot1" presStyleCnt="0">
        <dgm:presLayoutVars>
          <dgm:hierBranch val="init"/>
        </dgm:presLayoutVars>
      </dgm:prSet>
      <dgm:spPr/>
    </dgm:pt>
    <dgm:pt modelId="{1C0925D7-268E-4541-B7C2-F03386CA1563}" type="pres">
      <dgm:prSet presAssocID="{2E7A79DF-37F9-E04C-A420-5B8BA7EA211B}" presName="rootComposite1" presStyleCnt="0"/>
      <dgm:spPr/>
    </dgm:pt>
    <dgm:pt modelId="{24BF3843-CEF8-5541-B6ED-A3C26E575F84}" type="pres">
      <dgm:prSet presAssocID="{2E7A79DF-37F9-E04C-A420-5B8BA7EA211B}" presName="rootText1" presStyleLbl="node0" presStyleIdx="0" presStyleCnt="1" custScaleX="220315" custScaleY="115062">
        <dgm:presLayoutVars>
          <dgm:chPref val="3"/>
        </dgm:presLayoutVars>
      </dgm:prSet>
      <dgm:spPr/>
    </dgm:pt>
    <dgm:pt modelId="{DB17412D-52CC-9F48-B38B-B3FB04365095}" type="pres">
      <dgm:prSet presAssocID="{2E7A79DF-37F9-E04C-A420-5B8BA7EA211B}" presName="rootConnector1" presStyleLbl="node1" presStyleIdx="0" presStyleCnt="0"/>
      <dgm:spPr/>
    </dgm:pt>
    <dgm:pt modelId="{183C6BF8-69DB-0A4B-9B5F-5AB643B021AE}" type="pres">
      <dgm:prSet presAssocID="{2E7A79DF-37F9-E04C-A420-5B8BA7EA211B}" presName="hierChild2" presStyleCnt="0"/>
      <dgm:spPr/>
    </dgm:pt>
    <dgm:pt modelId="{FF679F8A-3C75-2A40-A7BE-C8DCA62D047D}" type="pres">
      <dgm:prSet presAssocID="{82A45ED3-2CE2-CD45-9383-B5A66D71A518}" presName="Name64" presStyleLbl="parChTrans1D2" presStyleIdx="0" presStyleCnt="2"/>
      <dgm:spPr/>
    </dgm:pt>
    <dgm:pt modelId="{EC3DF666-0C34-F646-907B-DDA4F6D1A162}" type="pres">
      <dgm:prSet presAssocID="{D495FE70-D414-B848-BE82-679738F95DEA}" presName="hierRoot2" presStyleCnt="0">
        <dgm:presLayoutVars>
          <dgm:hierBranch val="init"/>
        </dgm:presLayoutVars>
      </dgm:prSet>
      <dgm:spPr/>
    </dgm:pt>
    <dgm:pt modelId="{59C6230E-9D09-9B42-B32F-2E1E625515C8}" type="pres">
      <dgm:prSet presAssocID="{D495FE70-D414-B848-BE82-679738F95DEA}" presName="rootComposite" presStyleCnt="0"/>
      <dgm:spPr/>
    </dgm:pt>
    <dgm:pt modelId="{C19AF8B7-68AC-BA42-A6A1-5D0E6410B28A}" type="pres">
      <dgm:prSet presAssocID="{D495FE70-D414-B848-BE82-679738F95DEA}" presName="rootText" presStyleLbl="node2" presStyleIdx="0" presStyleCnt="2">
        <dgm:presLayoutVars>
          <dgm:chPref val="3"/>
        </dgm:presLayoutVars>
      </dgm:prSet>
      <dgm:spPr/>
    </dgm:pt>
    <dgm:pt modelId="{E29D5727-716A-624D-AD17-881242102759}" type="pres">
      <dgm:prSet presAssocID="{D495FE70-D414-B848-BE82-679738F95DEA}" presName="rootConnector" presStyleLbl="node2" presStyleIdx="0" presStyleCnt="2"/>
      <dgm:spPr/>
    </dgm:pt>
    <dgm:pt modelId="{FC746512-FE87-F54A-82E7-44AEBEAEC0DC}" type="pres">
      <dgm:prSet presAssocID="{D495FE70-D414-B848-BE82-679738F95DEA}" presName="hierChild4" presStyleCnt="0"/>
      <dgm:spPr/>
    </dgm:pt>
    <dgm:pt modelId="{8A1F9D91-A83B-1644-AAE3-EDBD452C4B9A}" type="pres">
      <dgm:prSet presAssocID="{541D626A-F7E7-864A-9D4D-CE137958931B}" presName="Name64" presStyleLbl="parChTrans1D3" presStyleIdx="0" presStyleCnt="6"/>
      <dgm:spPr/>
    </dgm:pt>
    <dgm:pt modelId="{64E1218E-5287-5047-ADB5-986856F2E2C6}" type="pres">
      <dgm:prSet presAssocID="{D9DBA87B-8086-BE4F-96B4-84FE80B96E6C}" presName="hierRoot2" presStyleCnt="0">
        <dgm:presLayoutVars>
          <dgm:hierBranch val="init"/>
        </dgm:presLayoutVars>
      </dgm:prSet>
      <dgm:spPr/>
    </dgm:pt>
    <dgm:pt modelId="{023B3BD2-9B7F-EE4D-BA46-DA7D58242EFE}" type="pres">
      <dgm:prSet presAssocID="{D9DBA87B-8086-BE4F-96B4-84FE80B96E6C}" presName="rootComposite" presStyleCnt="0"/>
      <dgm:spPr/>
    </dgm:pt>
    <dgm:pt modelId="{6849F3ED-6E08-C14D-9E33-E76A1F92CBC8}" type="pres">
      <dgm:prSet presAssocID="{D9DBA87B-8086-BE4F-96B4-84FE80B96E6C}" presName="rootText" presStyleLbl="node3" presStyleIdx="0" presStyleCnt="6" custScaleX="119042">
        <dgm:presLayoutVars>
          <dgm:chPref val="3"/>
        </dgm:presLayoutVars>
      </dgm:prSet>
      <dgm:spPr/>
    </dgm:pt>
    <dgm:pt modelId="{7BE47EBC-4448-4341-9080-A00D34CB9806}" type="pres">
      <dgm:prSet presAssocID="{D9DBA87B-8086-BE4F-96B4-84FE80B96E6C}" presName="rootConnector" presStyleLbl="node3" presStyleIdx="0" presStyleCnt="6"/>
      <dgm:spPr/>
    </dgm:pt>
    <dgm:pt modelId="{81EB7F63-CD53-ED43-962C-BE9BDE04563C}" type="pres">
      <dgm:prSet presAssocID="{D9DBA87B-8086-BE4F-96B4-84FE80B96E6C}" presName="hierChild4" presStyleCnt="0"/>
      <dgm:spPr/>
    </dgm:pt>
    <dgm:pt modelId="{CDA4475D-0FF7-9742-805B-ED636D63D63E}" type="pres">
      <dgm:prSet presAssocID="{D9DBA87B-8086-BE4F-96B4-84FE80B96E6C}" presName="hierChild5" presStyleCnt="0"/>
      <dgm:spPr/>
    </dgm:pt>
    <dgm:pt modelId="{5F373564-5D24-9F44-A9CC-9F4A04F89C11}" type="pres">
      <dgm:prSet presAssocID="{3470BC3C-0E12-9A44-8C0F-439CBFB6D4F3}" presName="Name64" presStyleLbl="parChTrans1D3" presStyleIdx="1" presStyleCnt="6"/>
      <dgm:spPr/>
    </dgm:pt>
    <dgm:pt modelId="{7A31255B-4458-614B-95A9-EF474EAA1C7C}" type="pres">
      <dgm:prSet presAssocID="{C0E7F50A-D3C5-5645-B64D-DE3D68B42652}" presName="hierRoot2" presStyleCnt="0">
        <dgm:presLayoutVars>
          <dgm:hierBranch val="init"/>
        </dgm:presLayoutVars>
      </dgm:prSet>
      <dgm:spPr/>
    </dgm:pt>
    <dgm:pt modelId="{6B653076-A3ED-2E48-A7E2-A98A2B4E2393}" type="pres">
      <dgm:prSet presAssocID="{C0E7F50A-D3C5-5645-B64D-DE3D68B42652}" presName="rootComposite" presStyleCnt="0"/>
      <dgm:spPr/>
    </dgm:pt>
    <dgm:pt modelId="{5766AE3B-2027-034D-B10C-C38B529B5F87}" type="pres">
      <dgm:prSet presAssocID="{C0E7F50A-D3C5-5645-B64D-DE3D68B42652}" presName="rootText" presStyleLbl="node3" presStyleIdx="1" presStyleCnt="6">
        <dgm:presLayoutVars>
          <dgm:chPref val="3"/>
        </dgm:presLayoutVars>
      </dgm:prSet>
      <dgm:spPr/>
    </dgm:pt>
    <dgm:pt modelId="{291EA68E-F50B-FC40-8651-51AEC484433A}" type="pres">
      <dgm:prSet presAssocID="{C0E7F50A-D3C5-5645-B64D-DE3D68B42652}" presName="rootConnector" presStyleLbl="node3" presStyleIdx="1" presStyleCnt="6"/>
      <dgm:spPr/>
    </dgm:pt>
    <dgm:pt modelId="{3EEAA523-5911-5445-9EE8-F0845CCEA990}" type="pres">
      <dgm:prSet presAssocID="{C0E7F50A-D3C5-5645-B64D-DE3D68B42652}" presName="hierChild4" presStyleCnt="0"/>
      <dgm:spPr/>
    </dgm:pt>
    <dgm:pt modelId="{AC543B99-4A50-8C40-8686-564F73C32BD8}" type="pres">
      <dgm:prSet presAssocID="{C0E7F50A-D3C5-5645-B64D-DE3D68B42652}" presName="hierChild5" presStyleCnt="0"/>
      <dgm:spPr/>
    </dgm:pt>
    <dgm:pt modelId="{8EAA0473-855B-4040-9F75-A7D15474EDB6}" type="pres">
      <dgm:prSet presAssocID="{E5569C54-7D19-964B-B250-54E0BD200610}" presName="Name64" presStyleLbl="parChTrans1D3" presStyleIdx="2" presStyleCnt="6"/>
      <dgm:spPr/>
    </dgm:pt>
    <dgm:pt modelId="{45C53AD1-6043-DE4E-AFF7-F769B9E4C6B2}" type="pres">
      <dgm:prSet presAssocID="{2D7C18AD-EBE4-9B4C-90E6-A8141738E7B9}" presName="hierRoot2" presStyleCnt="0">
        <dgm:presLayoutVars>
          <dgm:hierBranch val="init"/>
        </dgm:presLayoutVars>
      </dgm:prSet>
      <dgm:spPr/>
    </dgm:pt>
    <dgm:pt modelId="{1311BED4-BB88-D143-86D3-5A4466218076}" type="pres">
      <dgm:prSet presAssocID="{2D7C18AD-EBE4-9B4C-90E6-A8141738E7B9}" presName="rootComposite" presStyleCnt="0"/>
      <dgm:spPr/>
    </dgm:pt>
    <dgm:pt modelId="{0F145AD6-F8B2-974E-BF77-3DC2D16A65AB}" type="pres">
      <dgm:prSet presAssocID="{2D7C18AD-EBE4-9B4C-90E6-A8141738E7B9}" presName="rootText" presStyleLbl="node3" presStyleIdx="2" presStyleCnt="6">
        <dgm:presLayoutVars>
          <dgm:chPref val="3"/>
        </dgm:presLayoutVars>
      </dgm:prSet>
      <dgm:spPr/>
    </dgm:pt>
    <dgm:pt modelId="{36CD0CF7-E00C-5041-B8FC-77D8A1DB10F4}" type="pres">
      <dgm:prSet presAssocID="{2D7C18AD-EBE4-9B4C-90E6-A8141738E7B9}" presName="rootConnector" presStyleLbl="node3" presStyleIdx="2" presStyleCnt="6"/>
      <dgm:spPr/>
    </dgm:pt>
    <dgm:pt modelId="{AFEC4058-4E69-2648-AF53-E88970D101F4}" type="pres">
      <dgm:prSet presAssocID="{2D7C18AD-EBE4-9B4C-90E6-A8141738E7B9}" presName="hierChild4" presStyleCnt="0"/>
      <dgm:spPr/>
    </dgm:pt>
    <dgm:pt modelId="{A8106967-4EC0-4A41-9DD8-B6849B1858F6}" type="pres">
      <dgm:prSet presAssocID="{2D7C18AD-EBE4-9B4C-90E6-A8141738E7B9}" presName="hierChild5" presStyleCnt="0"/>
      <dgm:spPr/>
    </dgm:pt>
    <dgm:pt modelId="{B769971F-33CE-D344-98C1-AE160ADB3694}" type="pres">
      <dgm:prSet presAssocID="{96DE8AB0-B18B-F043-9688-8CC6F0B54677}" presName="Name64" presStyleLbl="parChTrans1D3" presStyleIdx="3" presStyleCnt="6"/>
      <dgm:spPr/>
    </dgm:pt>
    <dgm:pt modelId="{5D64AAC7-F948-EF44-8F6A-BEA1DF48C540}" type="pres">
      <dgm:prSet presAssocID="{1A2DD3D7-97C3-BC4E-BBD9-C0615C2E671B}" presName="hierRoot2" presStyleCnt="0">
        <dgm:presLayoutVars>
          <dgm:hierBranch val="init"/>
        </dgm:presLayoutVars>
      </dgm:prSet>
      <dgm:spPr/>
    </dgm:pt>
    <dgm:pt modelId="{1C2EA5CE-0CDD-5A43-95C6-53D3B63E3516}" type="pres">
      <dgm:prSet presAssocID="{1A2DD3D7-97C3-BC4E-BBD9-C0615C2E671B}" presName="rootComposite" presStyleCnt="0"/>
      <dgm:spPr/>
    </dgm:pt>
    <dgm:pt modelId="{8C01FEA2-2644-4A47-993B-CB1075867EAA}" type="pres">
      <dgm:prSet presAssocID="{1A2DD3D7-97C3-BC4E-BBD9-C0615C2E671B}" presName="rootText" presStyleLbl="node3" presStyleIdx="3" presStyleCnt="6">
        <dgm:presLayoutVars>
          <dgm:chPref val="3"/>
        </dgm:presLayoutVars>
      </dgm:prSet>
      <dgm:spPr/>
    </dgm:pt>
    <dgm:pt modelId="{63F99E30-45CC-1547-B425-FCA631079D57}" type="pres">
      <dgm:prSet presAssocID="{1A2DD3D7-97C3-BC4E-BBD9-C0615C2E671B}" presName="rootConnector" presStyleLbl="node3" presStyleIdx="3" presStyleCnt="6"/>
      <dgm:spPr/>
    </dgm:pt>
    <dgm:pt modelId="{A44CB684-4A00-5640-A2DB-98B9D94785A8}" type="pres">
      <dgm:prSet presAssocID="{1A2DD3D7-97C3-BC4E-BBD9-C0615C2E671B}" presName="hierChild4" presStyleCnt="0"/>
      <dgm:spPr/>
    </dgm:pt>
    <dgm:pt modelId="{ACE4895C-2D50-2D49-9137-0459521DB5B9}" type="pres">
      <dgm:prSet presAssocID="{1A2DD3D7-97C3-BC4E-BBD9-C0615C2E671B}" presName="hierChild5" presStyleCnt="0"/>
      <dgm:spPr/>
    </dgm:pt>
    <dgm:pt modelId="{C4EB0C64-C1DE-5840-AA1A-6B64027B24FA}" type="pres">
      <dgm:prSet presAssocID="{D495FE70-D414-B848-BE82-679738F95DEA}" presName="hierChild5" presStyleCnt="0"/>
      <dgm:spPr/>
    </dgm:pt>
    <dgm:pt modelId="{CE6B7AA4-4E74-9345-8C39-D9A57978A5FC}" type="pres">
      <dgm:prSet presAssocID="{03CA20F5-181F-C642-812B-09EAD05291CB}" presName="Name64" presStyleLbl="parChTrans1D2" presStyleIdx="1" presStyleCnt="2"/>
      <dgm:spPr/>
    </dgm:pt>
    <dgm:pt modelId="{DA75A5C3-0E23-9F4B-B268-C0F6D0436456}" type="pres">
      <dgm:prSet presAssocID="{4449040D-6680-BE48-BF9C-213BB014AAF1}" presName="hierRoot2" presStyleCnt="0">
        <dgm:presLayoutVars>
          <dgm:hierBranch val="init"/>
        </dgm:presLayoutVars>
      </dgm:prSet>
      <dgm:spPr/>
    </dgm:pt>
    <dgm:pt modelId="{0A6BD554-DC1E-BC44-817C-787908D9BAAA}" type="pres">
      <dgm:prSet presAssocID="{4449040D-6680-BE48-BF9C-213BB014AAF1}" presName="rootComposite" presStyleCnt="0"/>
      <dgm:spPr/>
    </dgm:pt>
    <dgm:pt modelId="{E4773532-36CE-404B-9B4D-845BBEB0919F}" type="pres">
      <dgm:prSet presAssocID="{4449040D-6680-BE48-BF9C-213BB014AAF1}" presName="rootText" presStyleLbl="node2" presStyleIdx="1" presStyleCnt="2">
        <dgm:presLayoutVars>
          <dgm:chPref val="3"/>
        </dgm:presLayoutVars>
      </dgm:prSet>
      <dgm:spPr/>
    </dgm:pt>
    <dgm:pt modelId="{EE966D2E-676A-794E-9BD2-272ACEDE2E9C}" type="pres">
      <dgm:prSet presAssocID="{4449040D-6680-BE48-BF9C-213BB014AAF1}" presName="rootConnector" presStyleLbl="node2" presStyleIdx="1" presStyleCnt="2"/>
      <dgm:spPr/>
    </dgm:pt>
    <dgm:pt modelId="{F1CBA60B-A5B4-F14C-90C5-5594A2CBCFAB}" type="pres">
      <dgm:prSet presAssocID="{4449040D-6680-BE48-BF9C-213BB014AAF1}" presName="hierChild4" presStyleCnt="0"/>
      <dgm:spPr/>
    </dgm:pt>
    <dgm:pt modelId="{03C34ECD-0BBB-9147-A32C-7CE055DC9D31}" type="pres">
      <dgm:prSet presAssocID="{16D6EB56-134B-9C4F-B49E-90F3EDA1E3E5}" presName="Name64" presStyleLbl="parChTrans1D3" presStyleIdx="4" presStyleCnt="6"/>
      <dgm:spPr/>
    </dgm:pt>
    <dgm:pt modelId="{F9F15F8D-0F47-7543-83FB-8899357442B2}" type="pres">
      <dgm:prSet presAssocID="{DAFAEFD8-5A60-084B-9EA3-E032C1DB8A0D}" presName="hierRoot2" presStyleCnt="0">
        <dgm:presLayoutVars>
          <dgm:hierBranch val="init"/>
        </dgm:presLayoutVars>
      </dgm:prSet>
      <dgm:spPr/>
    </dgm:pt>
    <dgm:pt modelId="{CB81627B-D1E3-5148-8269-95952DDBB9E1}" type="pres">
      <dgm:prSet presAssocID="{DAFAEFD8-5A60-084B-9EA3-E032C1DB8A0D}" presName="rootComposite" presStyleCnt="0"/>
      <dgm:spPr/>
    </dgm:pt>
    <dgm:pt modelId="{07BECFD8-0F67-AB48-B78B-9C1016D57C76}" type="pres">
      <dgm:prSet presAssocID="{DAFAEFD8-5A60-084B-9EA3-E032C1DB8A0D}" presName="rootText" presStyleLbl="node3" presStyleIdx="4" presStyleCnt="6">
        <dgm:presLayoutVars>
          <dgm:chPref val="3"/>
        </dgm:presLayoutVars>
      </dgm:prSet>
      <dgm:spPr/>
    </dgm:pt>
    <dgm:pt modelId="{490C5FA7-8EC2-F544-AE88-6CEBAEC5961A}" type="pres">
      <dgm:prSet presAssocID="{DAFAEFD8-5A60-084B-9EA3-E032C1DB8A0D}" presName="rootConnector" presStyleLbl="node3" presStyleIdx="4" presStyleCnt="6"/>
      <dgm:spPr/>
    </dgm:pt>
    <dgm:pt modelId="{4290E611-19A2-F64C-9EA2-2B5C96950673}" type="pres">
      <dgm:prSet presAssocID="{DAFAEFD8-5A60-084B-9EA3-E032C1DB8A0D}" presName="hierChild4" presStyleCnt="0"/>
      <dgm:spPr/>
    </dgm:pt>
    <dgm:pt modelId="{B1EE9C77-23D8-594B-A500-E5156A67BB8A}" type="pres">
      <dgm:prSet presAssocID="{DAFAEFD8-5A60-084B-9EA3-E032C1DB8A0D}" presName="hierChild5" presStyleCnt="0"/>
      <dgm:spPr/>
    </dgm:pt>
    <dgm:pt modelId="{8D39A8AD-A5EA-D74D-B5EA-B2E22B025D84}" type="pres">
      <dgm:prSet presAssocID="{FB095BD4-9728-2943-87E1-925BC0AF2D11}" presName="Name64" presStyleLbl="parChTrans1D3" presStyleIdx="5" presStyleCnt="6"/>
      <dgm:spPr/>
    </dgm:pt>
    <dgm:pt modelId="{11B605EA-EDF2-274E-B15B-23D039FBC87D}" type="pres">
      <dgm:prSet presAssocID="{42C4D358-EEE5-3A47-B0F7-65ABA0E83A9B}" presName="hierRoot2" presStyleCnt="0">
        <dgm:presLayoutVars>
          <dgm:hierBranch val="init"/>
        </dgm:presLayoutVars>
      </dgm:prSet>
      <dgm:spPr/>
    </dgm:pt>
    <dgm:pt modelId="{30924B9E-FD95-BD40-85F4-80BBD4FF3ED0}" type="pres">
      <dgm:prSet presAssocID="{42C4D358-EEE5-3A47-B0F7-65ABA0E83A9B}" presName="rootComposite" presStyleCnt="0"/>
      <dgm:spPr/>
    </dgm:pt>
    <dgm:pt modelId="{C1C75DC6-EBC2-3249-9AE5-2184EE268BD1}" type="pres">
      <dgm:prSet presAssocID="{42C4D358-EEE5-3A47-B0F7-65ABA0E83A9B}" presName="rootText" presStyleLbl="node3" presStyleIdx="5" presStyleCnt="6">
        <dgm:presLayoutVars>
          <dgm:chPref val="3"/>
        </dgm:presLayoutVars>
      </dgm:prSet>
      <dgm:spPr/>
    </dgm:pt>
    <dgm:pt modelId="{EE83A113-7D90-B24F-AD58-3A36DF54DCB5}" type="pres">
      <dgm:prSet presAssocID="{42C4D358-EEE5-3A47-B0F7-65ABA0E83A9B}" presName="rootConnector" presStyleLbl="node3" presStyleIdx="5" presStyleCnt="6"/>
      <dgm:spPr/>
    </dgm:pt>
    <dgm:pt modelId="{8A55274B-AE48-E64B-99DD-D32F23183885}" type="pres">
      <dgm:prSet presAssocID="{42C4D358-EEE5-3A47-B0F7-65ABA0E83A9B}" presName="hierChild4" presStyleCnt="0"/>
      <dgm:spPr/>
    </dgm:pt>
    <dgm:pt modelId="{FFFE696C-181D-664E-A6F1-2F0946AD7291}" type="pres">
      <dgm:prSet presAssocID="{42C4D358-EEE5-3A47-B0F7-65ABA0E83A9B}" presName="hierChild5" presStyleCnt="0"/>
      <dgm:spPr/>
    </dgm:pt>
    <dgm:pt modelId="{DB7C4775-5021-C049-85B9-67BAD7871118}" type="pres">
      <dgm:prSet presAssocID="{4449040D-6680-BE48-BF9C-213BB014AAF1}" presName="hierChild5" presStyleCnt="0"/>
      <dgm:spPr/>
    </dgm:pt>
    <dgm:pt modelId="{46428B91-7BFB-B542-BB26-300E1EECCD66}" type="pres">
      <dgm:prSet presAssocID="{2E7A79DF-37F9-E04C-A420-5B8BA7EA211B}" presName="hierChild3" presStyleCnt="0"/>
      <dgm:spPr/>
    </dgm:pt>
  </dgm:ptLst>
  <dgm:cxnLst>
    <dgm:cxn modelId="{CE779805-7423-7F4F-AB4C-03C3453076C6}" type="presOf" srcId="{C0E7F50A-D3C5-5645-B64D-DE3D68B42652}" destId="{291EA68E-F50B-FC40-8651-51AEC484433A}" srcOrd="1" destOrd="0" presId="urn:microsoft.com/office/officeart/2009/3/layout/HorizontalOrganizationChart"/>
    <dgm:cxn modelId="{80223F08-0EBB-EA4F-8E50-72E00195F394}" type="presOf" srcId="{541D626A-F7E7-864A-9D4D-CE137958931B}" destId="{8A1F9D91-A83B-1644-AAE3-EDBD452C4B9A}" srcOrd="0" destOrd="0" presId="urn:microsoft.com/office/officeart/2009/3/layout/HorizontalOrganizationChart"/>
    <dgm:cxn modelId="{3F611B0C-B9B0-4E40-BE6B-972C73E87DCB}" type="presOf" srcId="{4449040D-6680-BE48-BF9C-213BB014AAF1}" destId="{EE966D2E-676A-794E-9BD2-272ACEDE2E9C}" srcOrd="1" destOrd="0" presId="urn:microsoft.com/office/officeart/2009/3/layout/HorizontalOrganizationChart"/>
    <dgm:cxn modelId="{AD0A000E-D3C4-724A-A723-7791ACB6F932}" type="presOf" srcId="{FB095BD4-9728-2943-87E1-925BC0AF2D11}" destId="{8D39A8AD-A5EA-D74D-B5EA-B2E22B025D84}" srcOrd="0" destOrd="0" presId="urn:microsoft.com/office/officeart/2009/3/layout/HorizontalOrganizationChart"/>
    <dgm:cxn modelId="{7181CB14-B91C-FD4E-BEB0-2B2753F16312}" type="presOf" srcId="{16D6EB56-134B-9C4F-B49E-90F3EDA1E3E5}" destId="{03C34ECD-0BBB-9147-A32C-7CE055DC9D31}" srcOrd="0" destOrd="0" presId="urn:microsoft.com/office/officeart/2009/3/layout/HorizontalOrganizationChart"/>
    <dgm:cxn modelId="{FEC4EE1B-A811-4544-BA66-FA332E23A592}" type="presOf" srcId="{E5569C54-7D19-964B-B250-54E0BD200610}" destId="{8EAA0473-855B-4040-9F75-A7D15474EDB6}" srcOrd="0" destOrd="0" presId="urn:microsoft.com/office/officeart/2009/3/layout/HorizontalOrganizationChart"/>
    <dgm:cxn modelId="{D9D00F23-4B16-8747-8455-BED6B9578BA3}" type="presOf" srcId="{42C4D358-EEE5-3A47-B0F7-65ABA0E83A9B}" destId="{C1C75DC6-EBC2-3249-9AE5-2184EE268BD1}" srcOrd="0" destOrd="0" presId="urn:microsoft.com/office/officeart/2009/3/layout/HorizontalOrganizationChart"/>
    <dgm:cxn modelId="{A6523026-60E6-3D40-A0A9-D2333FBF30A9}" type="presOf" srcId="{D495FE70-D414-B848-BE82-679738F95DEA}" destId="{E29D5727-716A-624D-AD17-881242102759}" srcOrd="1" destOrd="0" presId="urn:microsoft.com/office/officeart/2009/3/layout/HorizontalOrganizationChart"/>
    <dgm:cxn modelId="{D5860339-F1AB-E94C-9F0F-A7800539DDE8}" type="presOf" srcId="{960B5FFC-C883-E542-8CDB-9FF1AA81B813}" destId="{8A5C8651-A0F4-A444-A315-4EE5D40000B9}" srcOrd="0" destOrd="0" presId="urn:microsoft.com/office/officeart/2009/3/layout/HorizontalOrganizationChart"/>
    <dgm:cxn modelId="{D0ABF93A-12FF-824B-BCDB-503FF0F913C1}" type="presOf" srcId="{2E7A79DF-37F9-E04C-A420-5B8BA7EA211B}" destId="{DB17412D-52CC-9F48-B38B-B3FB04365095}" srcOrd="1" destOrd="0" presId="urn:microsoft.com/office/officeart/2009/3/layout/HorizontalOrganizationChart"/>
    <dgm:cxn modelId="{DBBFE34C-E971-5145-9CAD-B4E04A33CCDB}" srcId="{2E7A79DF-37F9-E04C-A420-5B8BA7EA211B}" destId="{4449040D-6680-BE48-BF9C-213BB014AAF1}" srcOrd="1" destOrd="0" parTransId="{03CA20F5-181F-C642-812B-09EAD05291CB}" sibTransId="{CDBE4338-7B69-AF47-BEEA-488582924C0B}"/>
    <dgm:cxn modelId="{2EF52651-C284-4B4D-8775-EF18FCC6622B}" type="presOf" srcId="{82A45ED3-2CE2-CD45-9383-B5A66D71A518}" destId="{FF679F8A-3C75-2A40-A7BE-C8DCA62D047D}" srcOrd="0" destOrd="0" presId="urn:microsoft.com/office/officeart/2009/3/layout/HorizontalOrganizationChart"/>
    <dgm:cxn modelId="{4840C852-14C8-7544-89C3-A266D185D782}" type="presOf" srcId="{4449040D-6680-BE48-BF9C-213BB014AAF1}" destId="{E4773532-36CE-404B-9B4D-845BBEB0919F}" srcOrd="0" destOrd="0" presId="urn:microsoft.com/office/officeart/2009/3/layout/HorizontalOrganizationChart"/>
    <dgm:cxn modelId="{37E81E55-69F6-5A46-A229-011E030B0F0E}" type="presOf" srcId="{3470BC3C-0E12-9A44-8C0F-439CBFB6D4F3}" destId="{5F373564-5D24-9F44-A9CC-9F4A04F89C11}" srcOrd="0" destOrd="0" presId="urn:microsoft.com/office/officeart/2009/3/layout/HorizontalOrganizationChart"/>
    <dgm:cxn modelId="{AA792460-30C1-6B4F-AD9E-3B95F106B0C3}" type="presOf" srcId="{96DE8AB0-B18B-F043-9688-8CC6F0B54677}" destId="{B769971F-33CE-D344-98C1-AE160ADB3694}" srcOrd="0" destOrd="0" presId="urn:microsoft.com/office/officeart/2009/3/layout/HorizontalOrganizationChart"/>
    <dgm:cxn modelId="{DAF1946C-0EA3-4B40-857F-4A069D78E993}" type="presOf" srcId="{1A2DD3D7-97C3-BC4E-BBD9-C0615C2E671B}" destId="{63F99E30-45CC-1547-B425-FCA631079D57}" srcOrd="1" destOrd="0" presId="urn:microsoft.com/office/officeart/2009/3/layout/HorizontalOrganizationChart"/>
    <dgm:cxn modelId="{04B16570-D8E6-B74E-A86A-2EFF32D9E3D2}" type="presOf" srcId="{2E7A79DF-37F9-E04C-A420-5B8BA7EA211B}" destId="{24BF3843-CEF8-5541-B6ED-A3C26E575F84}" srcOrd="0" destOrd="0" presId="urn:microsoft.com/office/officeart/2009/3/layout/HorizontalOrganizationChart"/>
    <dgm:cxn modelId="{560AA577-C1DB-1348-B84F-801ABADAD40A}" type="presOf" srcId="{D9DBA87B-8086-BE4F-96B4-84FE80B96E6C}" destId="{7BE47EBC-4448-4341-9080-A00D34CB9806}" srcOrd="1" destOrd="0" presId="urn:microsoft.com/office/officeart/2009/3/layout/HorizontalOrganizationChart"/>
    <dgm:cxn modelId="{16BF7C79-C0E1-CB43-A660-BB2C8E19D545}" type="presOf" srcId="{1A2DD3D7-97C3-BC4E-BBD9-C0615C2E671B}" destId="{8C01FEA2-2644-4A47-993B-CB1075867EAA}" srcOrd="0" destOrd="0" presId="urn:microsoft.com/office/officeart/2009/3/layout/HorizontalOrganizationChart"/>
    <dgm:cxn modelId="{9BCEE37D-954A-0041-BED0-C821D8919166}" type="presOf" srcId="{DAFAEFD8-5A60-084B-9EA3-E032C1DB8A0D}" destId="{490C5FA7-8EC2-F544-AE88-6CEBAEC5961A}" srcOrd="1" destOrd="0" presId="urn:microsoft.com/office/officeart/2009/3/layout/HorizontalOrganizationChart"/>
    <dgm:cxn modelId="{27EE7492-FFBC-D844-B7E2-91B92699F266}" srcId="{D495FE70-D414-B848-BE82-679738F95DEA}" destId="{2D7C18AD-EBE4-9B4C-90E6-A8141738E7B9}" srcOrd="2" destOrd="0" parTransId="{E5569C54-7D19-964B-B250-54E0BD200610}" sibTransId="{6976DB48-F4DE-904D-A8A6-44B3BEACF2CB}"/>
    <dgm:cxn modelId="{113257B9-F62E-E841-A08D-E846ABF015EE}" srcId="{D495FE70-D414-B848-BE82-679738F95DEA}" destId="{1A2DD3D7-97C3-BC4E-BBD9-C0615C2E671B}" srcOrd="3" destOrd="0" parTransId="{96DE8AB0-B18B-F043-9688-8CC6F0B54677}" sibTransId="{9BA19A67-7962-5846-B2B4-B036DA950BAF}"/>
    <dgm:cxn modelId="{135894B9-B08F-0F48-9332-265B1536ADDE}" type="presOf" srcId="{42C4D358-EEE5-3A47-B0F7-65ABA0E83A9B}" destId="{EE83A113-7D90-B24F-AD58-3A36DF54DCB5}" srcOrd="1" destOrd="0" presId="urn:microsoft.com/office/officeart/2009/3/layout/HorizontalOrganizationChart"/>
    <dgm:cxn modelId="{012A5CC8-9B0E-D047-8090-1E4C4E9B6A5B}" srcId="{D495FE70-D414-B848-BE82-679738F95DEA}" destId="{C0E7F50A-D3C5-5645-B64D-DE3D68B42652}" srcOrd="1" destOrd="0" parTransId="{3470BC3C-0E12-9A44-8C0F-439CBFB6D4F3}" sibTransId="{816C2B61-8703-A34F-AD26-8AB79EBAA392}"/>
    <dgm:cxn modelId="{C80EA5C8-61ED-5F4F-BBE7-B69FC1560ED9}" type="presOf" srcId="{DAFAEFD8-5A60-084B-9EA3-E032C1DB8A0D}" destId="{07BECFD8-0F67-AB48-B78B-9C1016D57C76}" srcOrd="0" destOrd="0" presId="urn:microsoft.com/office/officeart/2009/3/layout/HorizontalOrganizationChart"/>
    <dgm:cxn modelId="{DB010AD3-9B2C-C349-A2A9-40ECBF8CEF01}" srcId="{960B5FFC-C883-E542-8CDB-9FF1AA81B813}" destId="{2E7A79DF-37F9-E04C-A420-5B8BA7EA211B}" srcOrd="0" destOrd="0" parTransId="{A21CB7C1-35BD-7A48-92A5-52189C15160A}" sibTransId="{D2335F9B-9160-4145-81FA-5058E705AFBA}"/>
    <dgm:cxn modelId="{A1B3D6D7-E06F-384B-8E40-3D2D3DB0E700}" type="presOf" srcId="{2D7C18AD-EBE4-9B4C-90E6-A8141738E7B9}" destId="{0F145AD6-F8B2-974E-BF77-3DC2D16A65AB}" srcOrd="0" destOrd="0" presId="urn:microsoft.com/office/officeart/2009/3/layout/HorizontalOrganizationChart"/>
    <dgm:cxn modelId="{358435D8-052F-4F44-B372-732B29E334E8}" srcId="{4449040D-6680-BE48-BF9C-213BB014AAF1}" destId="{42C4D358-EEE5-3A47-B0F7-65ABA0E83A9B}" srcOrd="1" destOrd="0" parTransId="{FB095BD4-9728-2943-87E1-925BC0AF2D11}" sibTransId="{277B7F66-7CDD-FE46-B140-139C8FCAC8D9}"/>
    <dgm:cxn modelId="{6DE0A3D9-4508-D34D-BB3D-85EA6EE0E53B}" type="presOf" srcId="{2D7C18AD-EBE4-9B4C-90E6-A8141738E7B9}" destId="{36CD0CF7-E00C-5041-B8FC-77D8A1DB10F4}" srcOrd="1" destOrd="0" presId="urn:microsoft.com/office/officeart/2009/3/layout/HorizontalOrganizationChart"/>
    <dgm:cxn modelId="{37641ADD-D412-854B-9B60-16D62ED326D2}" srcId="{4449040D-6680-BE48-BF9C-213BB014AAF1}" destId="{DAFAEFD8-5A60-084B-9EA3-E032C1DB8A0D}" srcOrd="0" destOrd="0" parTransId="{16D6EB56-134B-9C4F-B49E-90F3EDA1E3E5}" sibTransId="{6322B4AB-03E8-E041-8AEE-0E7D20F50594}"/>
    <dgm:cxn modelId="{B21ECDDF-946E-8F4B-ABBA-D7C3CFFE8A94}" srcId="{2E7A79DF-37F9-E04C-A420-5B8BA7EA211B}" destId="{D495FE70-D414-B848-BE82-679738F95DEA}" srcOrd="0" destOrd="0" parTransId="{82A45ED3-2CE2-CD45-9383-B5A66D71A518}" sibTransId="{31473893-47A1-D248-B029-DB2252E88001}"/>
    <dgm:cxn modelId="{076715ED-0F73-8245-B4C1-BC42FC7F3913}" srcId="{D495FE70-D414-B848-BE82-679738F95DEA}" destId="{D9DBA87B-8086-BE4F-96B4-84FE80B96E6C}" srcOrd="0" destOrd="0" parTransId="{541D626A-F7E7-864A-9D4D-CE137958931B}" sibTransId="{A3416AD1-B9E5-BB42-89A8-426FA47AFC5F}"/>
    <dgm:cxn modelId="{B56668ED-F502-0842-B9B3-A0E2225004B8}" type="presOf" srcId="{D495FE70-D414-B848-BE82-679738F95DEA}" destId="{C19AF8B7-68AC-BA42-A6A1-5D0E6410B28A}" srcOrd="0" destOrd="0" presId="urn:microsoft.com/office/officeart/2009/3/layout/HorizontalOrganizationChart"/>
    <dgm:cxn modelId="{7FF56EEF-CDDF-9D49-A09F-933166A4CD86}" type="presOf" srcId="{03CA20F5-181F-C642-812B-09EAD05291CB}" destId="{CE6B7AA4-4E74-9345-8C39-D9A57978A5FC}" srcOrd="0" destOrd="0" presId="urn:microsoft.com/office/officeart/2009/3/layout/HorizontalOrganizationChart"/>
    <dgm:cxn modelId="{03C0B4F1-5012-8E47-80FE-905ABEC026B0}" type="presOf" srcId="{D9DBA87B-8086-BE4F-96B4-84FE80B96E6C}" destId="{6849F3ED-6E08-C14D-9E33-E76A1F92CBC8}" srcOrd="0" destOrd="0" presId="urn:microsoft.com/office/officeart/2009/3/layout/HorizontalOrganizationChart"/>
    <dgm:cxn modelId="{8F5618FE-C716-FD43-87AA-7C725996A9B1}" type="presOf" srcId="{C0E7F50A-D3C5-5645-B64D-DE3D68B42652}" destId="{5766AE3B-2027-034D-B10C-C38B529B5F87}" srcOrd="0" destOrd="0" presId="urn:microsoft.com/office/officeart/2009/3/layout/HorizontalOrganizationChart"/>
    <dgm:cxn modelId="{6947210F-7663-5541-A5D4-331BBD1BFBB4}" type="presParOf" srcId="{8A5C8651-A0F4-A444-A315-4EE5D40000B9}" destId="{ACCE5953-75EF-A646-8901-438202253147}" srcOrd="0" destOrd="0" presId="urn:microsoft.com/office/officeart/2009/3/layout/HorizontalOrganizationChart"/>
    <dgm:cxn modelId="{E15EAB68-A5EE-254D-A58A-208A4BC9F535}" type="presParOf" srcId="{ACCE5953-75EF-A646-8901-438202253147}" destId="{1C0925D7-268E-4541-B7C2-F03386CA1563}" srcOrd="0" destOrd="0" presId="urn:microsoft.com/office/officeart/2009/3/layout/HorizontalOrganizationChart"/>
    <dgm:cxn modelId="{7BCB5501-B4A4-004D-98B0-404421B864E0}" type="presParOf" srcId="{1C0925D7-268E-4541-B7C2-F03386CA1563}" destId="{24BF3843-CEF8-5541-B6ED-A3C26E575F84}" srcOrd="0" destOrd="0" presId="urn:microsoft.com/office/officeart/2009/3/layout/HorizontalOrganizationChart"/>
    <dgm:cxn modelId="{5876C368-813B-8A44-BC1D-969436806C00}" type="presParOf" srcId="{1C0925D7-268E-4541-B7C2-F03386CA1563}" destId="{DB17412D-52CC-9F48-B38B-B3FB04365095}" srcOrd="1" destOrd="0" presId="urn:microsoft.com/office/officeart/2009/3/layout/HorizontalOrganizationChart"/>
    <dgm:cxn modelId="{6053AD4D-5C9C-2048-86EA-7422D8028E98}" type="presParOf" srcId="{ACCE5953-75EF-A646-8901-438202253147}" destId="{183C6BF8-69DB-0A4B-9B5F-5AB643B021AE}" srcOrd="1" destOrd="0" presId="urn:microsoft.com/office/officeart/2009/3/layout/HorizontalOrganizationChart"/>
    <dgm:cxn modelId="{9DB065F4-4C71-A74B-B02B-25BA0748F1CF}" type="presParOf" srcId="{183C6BF8-69DB-0A4B-9B5F-5AB643B021AE}" destId="{FF679F8A-3C75-2A40-A7BE-C8DCA62D047D}" srcOrd="0" destOrd="0" presId="urn:microsoft.com/office/officeart/2009/3/layout/HorizontalOrganizationChart"/>
    <dgm:cxn modelId="{77132994-572E-014A-A714-18DFFBE387DB}" type="presParOf" srcId="{183C6BF8-69DB-0A4B-9B5F-5AB643B021AE}" destId="{EC3DF666-0C34-F646-907B-DDA4F6D1A162}" srcOrd="1" destOrd="0" presId="urn:microsoft.com/office/officeart/2009/3/layout/HorizontalOrganizationChart"/>
    <dgm:cxn modelId="{54F30C4F-DCF1-164D-9B47-478748F04E9D}" type="presParOf" srcId="{EC3DF666-0C34-F646-907B-DDA4F6D1A162}" destId="{59C6230E-9D09-9B42-B32F-2E1E625515C8}" srcOrd="0" destOrd="0" presId="urn:microsoft.com/office/officeart/2009/3/layout/HorizontalOrganizationChart"/>
    <dgm:cxn modelId="{001F6D9A-0E33-AD46-8703-8DD07194AF80}" type="presParOf" srcId="{59C6230E-9D09-9B42-B32F-2E1E625515C8}" destId="{C19AF8B7-68AC-BA42-A6A1-5D0E6410B28A}" srcOrd="0" destOrd="0" presId="urn:microsoft.com/office/officeart/2009/3/layout/HorizontalOrganizationChart"/>
    <dgm:cxn modelId="{160CCFAA-2A02-5044-968E-6CEC6207728B}" type="presParOf" srcId="{59C6230E-9D09-9B42-B32F-2E1E625515C8}" destId="{E29D5727-716A-624D-AD17-881242102759}" srcOrd="1" destOrd="0" presId="urn:microsoft.com/office/officeart/2009/3/layout/HorizontalOrganizationChart"/>
    <dgm:cxn modelId="{D605C157-57C9-5F4C-A83E-B604D6AA283A}" type="presParOf" srcId="{EC3DF666-0C34-F646-907B-DDA4F6D1A162}" destId="{FC746512-FE87-F54A-82E7-44AEBEAEC0DC}" srcOrd="1" destOrd="0" presId="urn:microsoft.com/office/officeart/2009/3/layout/HorizontalOrganizationChart"/>
    <dgm:cxn modelId="{6EB46A63-D63A-AA42-B482-807B337AAA0B}" type="presParOf" srcId="{FC746512-FE87-F54A-82E7-44AEBEAEC0DC}" destId="{8A1F9D91-A83B-1644-AAE3-EDBD452C4B9A}" srcOrd="0" destOrd="0" presId="urn:microsoft.com/office/officeart/2009/3/layout/HorizontalOrganizationChart"/>
    <dgm:cxn modelId="{8C21C286-EF0B-2741-9B1B-7D7E77F371D8}" type="presParOf" srcId="{FC746512-FE87-F54A-82E7-44AEBEAEC0DC}" destId="{64E1218E-5287-5047-ADB5-986856F2E2C6}" srcOrd="1" destOrd="0" presId="urn:microsoft.com/office/officeart/2009/3/layout/HorizontalOrganizationChart"/>
    <dgm:cxn modelId="{2848802D-90B9-0646-B3BB-510B3DC478CC}" type="presParOf" srcId="{64E1218E-5287-5047-ADB5-986856F2E2C6}" destId="{023B3BD2-9B7F-EE4D-BA46-DA7D58242EFE}" srcOrd="0" destOrd="0" presId="urn:microsoft.com/office/officeart/2009/3/layout/HorizontalOrganizationChart"/>
    <dgm:cxn modelId="{3EFF1B0E-F6A3-7A46-A1EE-B455E7955A8C}" type="presParOf" srcId="{023B3BD2-9B7F-EE4D-BA46-DA7D58242EFE}" destId="{6849F3ED-6E08-C14D-9E33-E76A1F92CBC8}" srcOrd="0" destOrd="0" presId="urn:microsoft.com/office/officeart/2009/3/layout/HorizontalOrganizationChart"/>
    <dgm:cxn modelId="{16758222-5F00-D745-956E-189AE8B6122F}" type="presParOf" srcId="{023B3BD2-9B7F-EE4D-BA46-DA7D58242EFE}" destId="{7BE47EBC-4448-4341-9080-A00D34CB9806}" srcOrd="1" destOrd="0" presId="urn:microsoft.com/office/officeart/2009/3/layout/HorizontalOrganizationChart"/>
    <dgm:cxn modelId="{BCDBDC33-B1F7-2242-9467-06B50B95E988}" type="presParOf" srcId="{64E1218E-5287-5047-ADB5-986856F2E2C6}" destId="{81EB7F63-CD53-ED43-962C-BE9BDE04563C}" srcOrd="1" destOrd="0" presId="urn:microsoft.com/office/officeart/2009/3/layout/HorizontalOrganizationChart"/>
    <dgm:cxn modelId="{34037D50-0BE4-D048-983B-BA1CCFF58E84}" type="presParOf" srcId="{64E1218E-5287-5047-ADB5-986856F2E2C6}" destId="{CDA4475D-0FF7-9742-805B-ED636D63D63E}" srcOrd="2" destOrd="0" presId="urn:microsoft.com/office/officeart/2009/3/layout/HorizontalOrganizationChart"/>
    <dgm:cxn modelId="{3117B99F-DD16-0242-838B-41DC6AD8AE5E}" type="presParOf" srcId="{FC746512-FE87-F54A-82E7-44AEBEAEC0DC}" destId="{5F373564-5D24-9F44-A9CC-9F4A04F89C11}" srcOrd="2" destOrd="0" presId="urn:microsoft.com/office/officeart/2009/3/layout/HorizontalOrganizationChart"/>
    <dgm:cxn modelId="{9A2ED7C8-826F-AD42-8D5B-B193024DF4E1}" type="presParOf" srcId="{FC746512-FE87-F54A-82E7-44AEBEAEC0DC}" destId="{7A31255B-4458-614B-95A9-EF474EAA1C7C}" srcOrd="3" destOrd="0" presId="urn:microsoft.com/office/officeart/2009/3/layout/HorizontalOrganizationChart"/>
    <dgm:cxn modelId="{78534230-51AC-0D42-A1FE-233BC6422472}" type="presParOf" srcId="{7A31255B-4458-614B-95A9-EF474EAA1C7C}" destId="{6B653076-A3ED-2E48-A7E2-A98A2B4E2393}" srcOrd="0" destOrd="0" presId="urn:microsoft.com/office/officeart/2009/3/layout/HorizontalOrganizationChart"/>
    <dgm:cxn modelId="{03884053-2440-D241-9E93-7AD72295257D}" type="presParOf" srcId="{6B653076-A3ED-2E48-A7E2-A98A2B4E2393}" destId="{5766AE3B-2027-034D-B10C-C38B529B5F87}" srcOrd="0" destOrd="0" presId="urn:microsoft.com/office/officeart/2009/3/layout/HorizontalOrganizationChart"/>
    <dgm:cxn modelId="{F32DFA57-600F-F14E-A0B9-E9A8F8798063}" type="presParOf" srcId="{6B653076-A3ED-2E48-A7E2-A98A2B4E2393}" destId="{291EA68E-F50B-FC40-8651-51AEC484433A}" srcOrd="1" destOrd="0" presId="urn:microsoft.com/office/officeart/2009/3/layout/HorizontalOrganizationChart"/>
    <dgm:cxn modelId="{6CB66172-7E80-844E-B8BE-FCF185B4DE5F}" type="presParOf" srcId="{7A31255B-4458-614B-95A9-EF474EAA1C7C}" destId="{3EEAA523-5911-5445-9EE8-F0845CCEA990}" srcOrd="1" destOrd="0" presId="urn:microsoft.com/office/officeart/2009/3/layout/HorizontalOrganizationChart"/>
    <dgm:cxn modelId="{D9A7277A-1BEE-BE4D-8220-9F6A2932B5F8}" type="presParOf" srcId="{7A31255B-4458-614B-95A9-EF474EAA1C7C}" destId="{AC543B99-4A50-8C40-8686-564F73C32BD8}" srcOrd="2" destOrd="0" presId="urn:microsoft.com/office/officeart/2009/3/layout/HorizontalOrganizationChart"/>
    <dgm:cxn modelId="{50052AAF-262E-8F4B-9983-AA8D9D43C236}" type="presParOf" srcId="{FC746512-FE87-F54A-82E7-44AEBEAEC0DC}" destId="{8EAA0473-855B-4040-9F75-A7D15474EDB6}" srcOrd="4" destOrd="0" presId="urn:microsoft.com/office/officeart/2009/3/layout/HorizontalOrganizationChart"/>
    <dgm:cxn modelId="{73A9F967-3EAD-4E4A-94A1-5A663B6B9DC5}" type="presParOf" srcId="{FC746512-FE87-F54A-82E7-44AEBEAEC0DC}" destId="{45C53AD1-6043-DE4E-AFF7-F769B9E4C6B2}" srcOrd="5" destOrd="0" presId="urn:microsoft.com/office/officeart/2009/3/layout/HorizontalOrganizationChart"/>
    <dgm:cxn modelId="{593A9A4E-C446-384A-9889-1CF65018976B}" type="presParOf" srcId="{45C53AD1-6043-DE4E-AFF7-F769B9E4C6B2}" destId="{1311BED4-BB88-D143-86D3-5A4466218076}" srcOrd="0" destOrd="0" presId="urn:microsoft.com/office/officeart/2009/3/layout/HorizontalOrganizationChart"/>
    <dgm:cxn modelId="{F2C0F294-B0E8-6742-978C-8FB073434CC5}" type="presParOf" srcId="{1311BED4-BB88-D143-86D3-5A4466218076}" destId="{0F145AD6-F8B2-974E-BF77-3DC2D16A65AB}" srcOrd="0" destOrd="0" presId="urn:microsoft.com/office/officeart/2009/3/layout/HorizontalOrganizationChart"/>
    <dgm:cxn modelId="{49D016B8-BC32-5D4F-BADA-D5DC15D575B3}" type="presParOf" srcId="{1311BED4-BB88-D143-86D3-5A4466218076}" destId="{36CD0CF7-E00C-5041-B8FC-77D8A1DB10F4}" srcOrd="1" destOrd="0" presId="urn:microsoft.com/office/officeart/2009/3/layout/HorizontalOrganizationChart"/>
    <dgm:cxn modelId="{E6DA684F-96B4-3D45-9CFE-C2AABD49F2A0}" type="presParOf" srcId="{45C53AD1-6043-DE4E-AFF7-F769B9E4C6B2}" destId="{AFEC4058-4E69-2648-AF53-E88970D101F4}" srcOrd="1" destOrd="0" presId="urn:microsoft.com/office/officeart/2009/3/layout/HorizontalOrganizationChart"/>
    <dgm:cxn modelId="{222084EB-087C-DB4B-9E41-63C78E33EADE}" type="presParOf" srcId="{45C53AD1-6043-DE4E-AFF7-F769B9E4C6B2}" destId="{A8106967-4EC0-4A41-9DD8-B6849B1858F6}" srcOrd="2" destOrd="0" presId="urn:microsoft.com/office/officeart/2009/3/layout/HorizontalOrganizationChart"/>
    <dgm:cxn modelId="{D7D8D967-1EB3-7E44-9083-315A5D38597B}" type="presParOf" srcId="{FC746512-FE87-F54A-82E7-44AEBEAEC0DC}" destId="{B769971F-33CE-D344-98C1-AE160ADB3694}" srcOrd="6" destOrd="0" presId="urn:microsoft.com/office/officeart/2009/3/layout/HorizontalOrganizationChart"/>
    <dgm:cxn modelId="{4013E9CC-18F1-AD4D-A33C-BF0CBDDA03C7}" type="presParOf" srcId="{FC746512-FE87-F54A-82E7-44AEBEAEC0DC}" destId="{5D64AAC7-F948-EF44-8F6A-BEA1DF48C540}" srcOrd="7" destOrd="0" presId="urn:microsoft.com/office/officeart/2009/3/layout/HorizontalOrganizationChart"/>
    <dgm:cxn modelId="{BC2E1955-8E3B-944C-94AD-7B0285A01169}" type="presParOf" srcId="{5D64AAC7-F948-EF44-8F6A-BEA1DF48C540}" destId="{1C2EA5CE-0CDD-5A43-95C6-53D3B63E3516}" srcOrd="0" destOrd="0" presId="urn:microsoft.com/office/officeart/2009/3/layout/HorizontalOrganizationChart"/>
    <dgm:cxn modelId="{4A24454C-176A-864C-AB01-6A27DCFDB881}" type="presParOf" srcId="{1C2EA5CE-0CDD-5A43-95C6-53D3B63E3516}" destId="{8C01FEA2-2644-4A47-993B-CB1075867EAA}" srcOrd="0" destOrd="0" presId="urn:microsoft.com/office/officeart/2009/3/layout/HorizontalOrganizationChart"/>
    <dgm:cxn modelId="{3CF3CC30-D2CA-444C-8DA6-0B44332E8B81}" type="presParOf" srcId="{1C2EA5CE-0CDD-5A43-95C6-53D3B63E3516}" destId="{63F99E30-45CC-1547-B425-FCA631079D57}" srcOrd="1" destOrd="0" presId="urn:microsoft.com/office/officeart/2009/3/layout/HorizontalOrganizationChart"/>
    <dgm:cxn modelId="{AC92D45A-3A86-064B-977F-2F5C766D3D4A}" type="presParOf" srcId="{5D64AAC7-F948-EF44-8F6A-BEA1DF48C540}" destId="{A44CB684-4A00-5640-A2DB-98B9D94785A8}" srcOrd="1" destOrd="0" presId="urn:microsoft.com/office/officeart/2009/3/layout/HorizontalOrganizationChart"/>
    <dgm:cxn modelId="{EFB0CF8A-00B7-D341-B70A-AEEE35AD1DED}" type="presParOf" srcId="{5D64AAC7-F948-EF44-8F6A-BEA1DF48C540}" destId="{ACE4895C-2D50-2D49-9137-0459521DB5B9}" srcOrd="2" destOrd="0" presId="urn:microsoft.com/office/officeart/2009/3/layout/HorizontalOrganizationChart"/>
    <dgm:cxn modelId="{CC33DA13-0E86-8940-A503-5E8F87947510}" type="presParOf" srcId="{EC3DF666-0C34-F646-907B-DDA4F6D1A162}" destId="{C4EB0C64-C1DE-5840-AA1A-6B64027B24FA}" srcOrd="2" destOrd="0" presId="urn:microsoft.com/office/officeart/2009/3/layout/HorizontalOrganizationChart"/>
    <dgm:cxn modelId="{4526CCFD-3A4F-0F41-AD36-7B3D958BAF07}" type="presParOf" srcId="{183C6BF8-69DB-0A4B-9B5F-5AB643B021AE}" destId="{CE6B7AA4-4E74-9345-8C39-D9A57978A5FC}" srcOrd="2" destOrd="0" presId="urn:microsoft.com/office/officeart/2009/3/layout/HorizontalOrganizationChart"/>
    <dgm:cxn modelId="{CDDC659C-6401-444C-87AB-71FADE8D1E26}" type="presParOf" srcId="{183C6BF8-69DB-0A4B-9B5F-5AB643B021AE}" destId="{DA75A5C3-0E23-9F4B-B268-C0F6D0436456}" srcOrd="3" destOrd="0" presId="urn:microsoft.com/office/officeart/2009/3/layout/HorizontalOrganizationChart"/>
    <dgm:cxn modelId="{832D6537-EFB9-D24B-94E1-F4117CACDBEE}" type="presParOf" srcId="{DA75A5C3-0E23-9F4B-B268-C0F6D0436456}" destId="{0A6BD554-DC1E-BC44-817C-787908D9BAAA}" srcOrd="0" destOrd="0" presId="urn:microsoft.com/office/officeart/2009/3/layout/HorizontalOrganizationChart"/>
    <dgm:cxn modelId="{6B208C98-116F-AB47-B7B3-56A168AE3BE8}" type="presParOf" srcId="{0A6BD554-DC1E-BC44-817C-787908D9BAAA}" destId="{E4773532-36CE-404B-9B4D-845BBEB0919F}" srcOrd="0" destOrd="0" presId="urn:microsoft.com/office/officeart/2009/3/layout/HorizontalOrganizationChart"/>
    <dgm:cxn modelId="{64B4DF14-9EF2-6E4C-A4D1-F5BDEF2F2874}" type="presParOf" srcId="{0A6BD554-DC1E-BC44-817C-787908D9BAAA}" destId="{EE966D2E-676A-794E-9BD2-272ACEDE2E9C}" srcOrd="1" destOrd="0" presId="urn:microsoft.com/office/officeart/2009/3/layout/HorizontalOrganizationChart"/>
    <dgm:cxn modelId="{2E4D670A-EC35-684E-946D-B8FB807A1279}" type="presParOf" srcId="{DA75A5C3-0E23-9F4B-B268-C0F6D0436456}" destId="{F1CBA60B-A5B4-F14C-90C5-5594A2CBCFAB}" srcOrd="1" destOrd="0" presId="urn:microsoft.com/office/officeart/2009/3/layout/HorizontalOrganizationChart"/>
    <dgm:cxn modelId="{BA63207B-78EB-A34D-8399-28AC335CD032}" type="presParOf" srcId="{F1CBA60B-A5B4-F14C-90C5-5594A2CBCFAB}" destId="{03C34ECD-0BBB-9147-A32C-7CE055DC9D31}" srcOrd="0" destOrd="0" presId="urn:microsoft.com/office/officeart/2009/3/layout/HorizontalOrganizationChart"/>
    <dgm:cxn modelId="{4E97EC1B-6AE7-5447-9AAF-64268D26CE3F}" type="presParOf" srcId="{F1CBA60B-A5B4-F14C-90C5-5594A2CBCFAB}" destId="{F9F15F8D-0F47-7543-83FB-8899357442B2}" srcOrd="1" destOrd="0" presId="urn:microsoft.com/office/officeart/2009/3/layout/HorizontalOrganizationChart"/>
    <dgm:cxn modelId="{D10E7282-CF6A-0F46-A0B8-3A846CE5D950}" type="presParOf" srcId="{F9F15F8D-0F47-7543-83FB-8899357442B2}" destId="{CB81627B-D1E3-5148-8269-95952DDBB9E1}" srcOrd="0" destOrd="0" presId="urn:microsoft.com/office/officeart/2009/3/layout/HorizontalOrganizationChart"/>
    <dgm:cxn modelId="{F0B6ECA7-0887-FF40-B5BD-331A2140658F}" type="presParOf" srcId="{CB81627B-D1E3-5148-8269-95952DDBB9E1}" destId="{07BECFD8-0F67-AB48-B78B-9C1016D57C76}" srcOrd="0" destOrd="0" presId="urn:microsoft.com/office/officeart/2009/3/layout/HorizontalOrganizationChart"/>
    <dgm:cxn modelId="{B4177713-CA6B-E44C-8D4E-B7F1698FB325}" type="presParOf" srcId="{CB81627B-D1E3-5148-8269-95952DDBB9E1}" destId="{490C5FA7-8EC2-F544-AE88-6CEBAEC5961A}" srcOrd="1" destOrd="0" presId="urn:microsoft.com/office/officeart/2009/3/layout/HorizontalOrganizationChart"/>
    <dgm:cxn modelId="{32CFD534-91CE-534D-830D-B5C486387643}" type="presParOf" srcId="{F9F15F8D-0F47-7543-83FB-8899357442B2}" destId="{4290E611-19A2-F64C-9EA2-2B5C96950673}" srcOrd="1" destOrd="0" presId="urn:microsoft.com/office/officeart/2009/3/layout/HorizontalOrganizationChart"/>
    <dgm:cxn modelId="{C27B6F13-6126-DF46-98B5-3CBCB0883B9A}" type="presParOf" srcId="{F9F15F8D-0F47-7543-83FB-8899357442B2}" destId="{B1EE9C77-23D8-594B-A500-E5156A67BB8A}" srcOrd="2" destOrd="0" presId="urn:microsoft.com/office/officeart/2009/3/layout/HorizontalOrganizationChart"/>
    <dgm:cxn modelId="{69216457-A3B5-B84A-8FDE-EA3E4DC8AFDD}" type="presParOf" srcId="{F1CBA60B-A5B4-F14C-90C5-5594A2CBCFAB}" destId="{8D39A8AD-A5EA-D74D-B5EA-B2E22B025D84}" srcOrd="2" destOrd="0" presId="urn:microsoft.com/office/officeart/2009/3/layout/HorizontalOrganizationChart"/>
    <dgm:cxn modelId="{F24C2DFE-2605-7044-BE42-6E9247A7E236}" type="presParOf" srcId="{F1CBA60B-A5B4-F14C-90C5-5594A2CBCFAB}" destId="{11B605EA-EDF2-274E-B15B-23D039FBC87D}" srcOrd="3" destOrd="0" presId="urn:microsoft.com/office/officeart/2009/3/layout/HorizontalOrganizationChart"/>
    <dgm:cxn modelId="{DFAC6263-628E-6743-BA53-FE95B7F025E2}" type="presParOf" srcId="{11B605EA-EDF2-274E-B15B-23D039FBC87D}" destId="{30924B9E-FD95-BD40-85F4-80BBD4FF3ED0}" srcOrd="0" destOrd="0" presId="urn:microsoft.com/office/officeart/2009/3/layout/HorizontalOrganizationChart"/>
    <dgm:cxn modelId="{02A7E1C3-860E-4D48-95CE-4A03E27C79E6}" type="presParOf" srcId="{30924B9E-FD95-BD40-85F4-80BBD4FF3ED0}" destId="{C1C75DC6-EBC2-3249-9AE5-2184EE268BD1}" srcOrd="0" destOrd="0" presId="urn:microsoft.com/office/officeart/2009/3/layout/HorizontalOrganizationChart"/>
    <dgm:cxn modelId="{A9924C6D-78DC-4945-86F1-3CE586F3A7EA}" type="presParOf" srcId="{30924B9E-FD95-BD40-85F4-80BBD4FF3ED0}" destId="{EE83A113-7D90-B24F-AD58-3A36DF54DCB5}" srcOrd="1" destOrd="0" presId="urn:microsoft.com/office/officeart/2009/3/layout/HorizontalOrganizationChart"/>
    <dgm:cxn modelId="{2A73618D-6990-DE4C-83DE-5C8313F6971C}" type="presParOf" srcId="{11B605EA-EDF2-274E-B15B-23D039FBC87D}" destId="{8A55274B-AE48-E64B-99DD-D32F23183885}" srcOrd="1" destOrd="0" presId="urn:microsoft.com/office/officeart/2009/3/layout/HorizontalOrganizationChart"/>
    <dgm:cxn modelId="{CB0D9823-B94D-2646-B895-15145C2681EB}" type="presParOf" srcId="{11B605EA-EDF2-274E-B15B-23D039FBC87D}" destId="{FFFE696C-181D-664E-A6F1-2F0946AD7291}" srcOrd="2" destOrd="0" presId="urn:microsoft.com/office/officeart/2009/3/layout/HorizontalOrganizationChart"/>
    <dgm:cxn modelId="{437FA7B7-744E-334E-B23A-997B744343AF}" type="presParOf" srcId="{DA75A5C3-0E23-9F4B-B268-C0F6D0436456}" destId="{DB7C4775-5021-C049-85B9-67BAD7871118}" srcOrd="2" destOrd="0" presId="urn:microsoft.com/office/officeart/2009/3/layout/HorizontalOrganizationChart"/>
    <dgm:cxn modelId="{BCB408F7-E51B-174D-B49B-BB7600B3FB1E}" type="presParOf" srcId="{ACCE5953-75EF-A646-8901-438202253147}" destId="{46428B91-7BFB-B542-BB26-300E1EECCD66}"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BF730569-401B-B943-909D-C216B49DE6BC}"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E7FDEAC8-101A-A94E-9D2C-42368E8B4BD6}">
      <dgm:prSet phldrT="[文本]" custT="1"/>
      <dgm:spPr>
        <a:ln>
          <a:solidFill>
            <a:srgbClr val="C00000"/>
          </a:solidFill>
        </a:ln>
      </dgm:spPr>
      <dgm:t>
        <a:bodyPr/>
        <a:lstStyle/>
        <a:p>
          <a:r>
            <a:rPr lang="en-US" altLang="zh-CN" sz="1600" dirty="0">
              <a:solidFill>
                <a:schemeClr val="tx1"/>
              </a:solidFill>
              <a:latin typeface="Microsoft YaHei" charset="-122"/>
              <a:ea typeface="Microsoft YaHei" charset="-122"/>
              <a:cs typeface="Microsoft YaHei" charset="-122"/>
            </a:rPr>
            <a:t>4-</a:t>
          </a:r>
          <a:r>
            <a:rPr lang="zh-CN" altLang="en-US" sz="1600" dirty="0">
              <a:solidFill>
                <a:schemeClr val="tx1"/>
              </a:solidFill>
              <a:latin typeface="Microsoft YaHei" charset="-122"/>
              <a:ea typeface="Microsoft YaHei" charset="-122"/>
              <a:cs typeface="Microsoft YaHei" charset="-122"/>
            </a:rPr>
            <a:t>资本主义形成及其本质</a:t>
          </a:r>
        </a:p>
      </dgm:t>
    </dgm:pt>
    <dgm:pt modelId="{7BB094D1-1FBD-BF4F-9C28-AABC593209EA}" type="parTrans" cxnId="{2226500B-A4B3-A241-A1A8-D4F32BC3C5E4}">
      <dgm:prSet/>
      <dgm:spPr/>
      <dgm:t>
        <a:bodyPr/>
        <a:lstStyle/>
        <a:p>
          <a:endParaRPr lang="zh-CN" altLang="en-US"/>
        </a:p>
      </dgm:t>
    </dgm:pt>
    <dgm:pt modelId="{A44F3A3A-7B68-A14E-9702-CDA296EDA8F9}" type="sibTrans" cxnId="{2226500B-A4B3-A241-A1A8-D4F32BC3C5E4}">
      <dgm:prSet/>
      <dgm:spPr/>
      <dgm:t>
        <a:bodyPr/>
        <a:lstStyle/>
        <a:p>
          <a:endParaRPr lang="zh-CN" altLang="en-US"/>
        </a:p>
      </dgm:t>
    </dgm:pt>
    <dgm:pt modelId="{001D4551-B4E9-7445-A79E-D1DF263D5D4B}">
      <dgm:prSet phldrT="[文本]" custT="1"/>
      <dgm:spPr>
        <a:ln>
          <a:solidFill>
            <a:srgbClr val="C00000"/>
          </a:solidFill>
        </a:ln>
      </dgm:spPr>
      <dgm:t>
        <a:bodyPr/>
        <a:lstStyle/>
        <a:p>
          <a:r>
            <a:rPr lang="en-US" altLang="zh-CN" sz="1600" dirty="0">
              <a:solidFill>
                <a:schemeClr val="tx1"/>
              </a:solidFill>
              <a:latin typeface="Microsoft YaHei" charset="-122"/>
              <a:ea typeface="Microsoft YaHei" charset="-122"/>
              <a:cs typeface="Microsoft YaHei" charset="-122"/>
            </a:rPr>
            <a:t>1.</a:t>
          </a:r>
          <a:r>
            <a:rPr lang="zh-CN" altLang="en-US" sz="1600" dirty="0">
              <a:solidFill>
                <a:schemeClr val="tx1"/>
              </a:solidFill>
              <a:latin typeface="Microsoft YaHei" charset="-122"/>
              <a:ea typeface="Microsoft YaHei" charset="-122"/>
              <a:cs typeface="Microsoft YaHei" charset="-122"/>
            </a:rPr>
            <a:t>资本主义形成</a:t>
          </a:r>
        </a:p>
      </dgm:t>
    </dgm:pt>
    <dgm:pt modelId="{BD444C07-B853-C34F-BAA3-1149A06BE841}" type="parTrans" cxnId="{BB9CD7B9-8E01-5545-99FA-87D9D93CDB00}">
      <dgm:prSet/>
      <dgm:spPr>
        <a:ln>
          <a:solidFill>
            <a:srgbClr val="C00000"/>
          </a:solidFill>
        </a:ln>
      </dgm:spPr>
      <dgm:t>
        <a:bodyPr/>
        <a:lstStyle/>
        <a:p>
          <a:endParaRPr lang="zh-CN" altLang="en-US"/>
        </a:p>
      </dgm:t>
    </dgm:pt>
    <dgm:pt modelId="{E8D3791F-1762-B043-A334-CB1E07C931BC}" type="sibTrans" cxnId="{BB9CD7B9-8E01-5545-99FA-87D9D93CDB00}">
      <dgm:prSet/>
      <dgm:spPr/>
      <dgm:t>
        <a:bodyPr/>
        <a:lstStyle/>
        <a:p>
          <a:endParaRPr lang="zh-CN" altLang="en-US"/>
        </a:p>
      </dgm:t>
    </dgm:pt>
    <dgm:pt modelId="{EFACBAA3-975D-4C44-A5CD-67257CE575D5}">
      <dgm:prSet phldrT="[文本]" custT="1"/>
      <dgm:spPr>
        <a:ln>
          <a:solidFill>
            <a:srgbClr val="C00000"/>
          </a:solidFill>
        </a:ln>
      </dgm:spPr>
      <dgm:t>
        <a:bodyPr/>
        <a:lstStyle/>
        <a:p>
          <a:r>
            <a:rPr lang="en-US" altLang="zh-CN" sz="1600" dirty="0">
              <a:solidFill>
                <a:schemeClr val="tx1"/>
              </a:solidFill>
              <a:latin typeface="Microsoft YaHei" charset="-122"/>
              <a:ea typeface="Microsoft YaHei" charset="-122"/>
              <a:cs typeface="Microsoft YaHei" charset="-122"/>
            </a:rPr>
            <a:t>2.</a:t>
          </a:r>
          <a:r>
            <a:rPr lang="zh-CN" altLang="en-US" sz="1600" dirty="0">
              <a:solidFill>
                <a:schemeClr val="tx1"/>
              </a:solidFill>
              <a:latin typeface="Microsoft YaHei" charset="-122"/>
              <a:ea typeface="Microsoft YaHei" charset="-122"/>
              <a:cs typeface="Microsoft YaHei" charset="-122"/>
            </a:rPr>
            <a:t>资本主义经济制度的本质特征</a:t>
          </a:r>
        </a:p>
      </dgm:t>
    </dgm:pt>
    <dgm:pt modelId="{DA3A6769-70B9-3343-BAEB-4504AFB3B238}" type="parTrans" cxnId="{9C51D459-CE6F-AA4B-A0B5-3363B0AB170C}">
      <dgm:prSet/>
      <dgm:spPr>
        <a:ln>
          <a:solidFill>
            <a:srgbClr val="C00000"/>
          </a:solidFill>
        </a:ln>
      </dgm:spPr>
      <dgm:t>
        <a:bodyPr/>
        <a:lstStyle/>
        <a:p>
          <a:endParaRPr lang="zh-CN" altLang="en-US"/>
        </a:p>
      </dgm:t>
    </dgm:pt>
    <dgm:pt modelId="{DDEFE51F-3ABC-8444-AB6B-41A18D562350}" type="sibTrans" cxnId="{9C51D459-CE6F-AA4B-A0B5-3363B0AB170C}">
      <dgm:prSet/>
      <dgm:spPr/>
      <dgm:t>
        <a:bodyPr/>
        <a:lstStyle/>
        <a:p>
          <a:endParaRPr lang="zh-CN" altLang="en-US"/>
        </a:p>
      </dgm:t>
    </dgm:pt>
    <dgm:pt modelId="{F9BBBBF7-C76C-8A47-B5DC-32D72D42F33F}">
      <dgm:prSet phldrT="[文本]" custT="1"/>
      <dgm:spPr>
        <a:ln>
          <a:solidFill>
            <a:srgbClr val="C00000"/>
          </a:solidFill>
        </a:ln>
      </dgm:spPr>
      <dgm:t>
        <a:bodyPr/>
        <a:lstStyle/>
        <a:p>
          <a:r>
            <a:rPr lang="en-US" altLang="zh-CN" sz="1600" dirty="0">
              <a:solidFill>
                <a:schemeClr val="tx1"/>
              </a:solidFill>
              <a:latin typeface="Microsoft YaHei" charset="-122"/>
              <a:ea typeface="Microsoft YaHei" charset="-122"/>
              <a:cs typeface="Microsoft YaHei" charset="-122"/>
            </a:rPr>
            <a:t>3.</a:t>
          </a:r>
          <a:r>
            <a:rPr lang="zh-CN" altLang="en-US" sz="1600" dirty="0">
              <a:solidFill>
                <a:schemeClr val="tx1"/>
              </a:solidFill>
              <a:latin typeface="Microsoft YaHei" charset="-122"/>
              <a:ea typeface="Microsoft YaHei" charset="-122"/>
              <a:cs typeface="Microsoft YaHei" charset="-122"/>
            </a:rPr>
            <a:t>资本的流通过程和剩余价值的分配</a:t>
          </a:r>
        </a:p>
      </dgm:t>
    </dgm:pt>
    <dgm:pt modelId="{740BED71-150C-0F4C-B70C-3A1D7BDC8588}" type="parTrans" cxnId="{0BC3D7EC-856E-7F41-A0AD-D0D362FEB36C}">
      <dgm:prSet/>
      <dgm:spPr>
        <a:ln>
          <a:solidFill>
            <a:srgbClr val="C00000"/>
          </a:solidFill>
        </a:ln>
      </dgm:spPr>
      <dgm:t>
        <a:bodyPr/>
        <a:lstStyle/>
        <a:p>
          <a:endParaRPr lang="zh-CN" altLang="en-US"/>
        </a:p>
      </dgm:t>
    </dgm:pt>
    <dgm:pt modelId="{C3991321-D4AC-174C-BB65-5C757B14BB40}" type="sibTrans" cxnId="{0BC3D7EC-856E-7F41-A0AD-D0D362FEB36C}">
      <dgm:prSet/>
      <dgm:spPr/>
      <dgm:t>
        <a:bodyPr/>
        <a:lstStyle/>
        <a:p>
          <a:endParaRPr lang="zh-CN" altLang="en-US"/>
        </a:p>
      </dgm:t>
    </dgm:pt>
    <dgm:pt modelId="{6D129735-4840-E642-86D0-F1EA1C7BF7D6}">
      <dgm:prSet custT="1"/>
      <dgm:spPr>
        <a:ln>
          <a:solidFill>
            <a:srgbClr val="C00000"/>
          </a:solidFill>
        </a:ln>
      </dgm:spPr>
      <dgm:t>
        <a:bodyPr/>
        <a:lstStyle/>
        <a:p>
          <a:r>
            <a:rPr lang="en-US" altLang="zh-CN" sz="1600" dirty="0">
              <a:solidFill>
                <a:schemeClr val="tx1"/>
              </a:solidFill>
              <a:latin typeface="Microsoft YaHei" charset="-122"/>
              <a:ea typeface="Microsoft YaHei" charset="-122"/>
              <a:cs typeface="Microsoft YaHei" charset="-122"/>
            </a:rPr>
            <a:t>4.</a:t>
          </a:r>
          <a:r>
            <a:rPr lang="zh-CN" altLang="en-US" sz="1600" dirty="0">
              <a:solidFill>
                <a:schemeClr val="tx1"/>
              </a:solidFill>
              <a:latin typeface="Microsoft YaHei" charset="-122"/>
              <a:ea typeface="Microsoft YaHei" charset="-122"/>
              <a:cs typeface="Microsoft YaHei" charset="-122"/>
            </a:rPr>
            <a:t>资本主义政治制度和意识形态</a:t>
          </a:r>
        </a:p>
      </dgm:t>
    </dgm:pt>
    <dgm:pt modelId="{2A6CD70B-FFE7-8746-A393-C1DA6A12E9FA}" type="parTrans" cxnId="{5081582A-2201-FF45-BCE0-F8BCB32392BC}">
      <dgm:prSet/>
      <dgm:spPr>
        <a:ln>
          <a:solidFill>
            <a:srgbClr val="C00000"/>
          </a:solidFill>
        </a:ln>
      </dgm:spPr>
      <dgm:t>
        <a:bodyPr/>
        <a:lstStyle/>
        <a:p>
          <a:endParaRPr lang="zh-CN" altLang="en-US"/>
        </a:p>
      </dgm:t>
    </dgm:pt>
    <dgm:pt modelId="{B03A858E-0913-F84E-9BE4-4256156D0AC3}" type="sibTrans" cxnId="{5081582A-2201-FF45-BCE0-F8BCB32392BC}">
      <dgm:prSet/>
      <dgm:spPr/>
      <dgm:t>
        <a:bodyPr/>
        <a:lstStyle/>
        <a:p>
          <a:endParaRPr lang="zh-CN" altLang="en-US"/>
        </a:p>
      </dgm:t>
    </dgm:pt>
    <dgm:pt modelId="{664D2458-D5BB-FB46-A9F9-FC177D159E82}">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形成基础：商品经济</a:t>
          </a:r>
        </a:p>
      </dgm:t>
    </dgm:pt>
    <dgm:pt modelId="{6D968A58-4041-8C4A-8BEF-C37E63598236}" type="parTrans" cxnId="{F96E5EEC-4D08-FE48-8827-6E0513309A09}">
      <dgm:prSet/>
      <dgm:spPr>
        <a:ln>
          <a:solidFill>
            <a:srgbClr val="C00000"/>
          </a:solidFill>
        </a:ln>
      </dgm:spPr>
      <dgm:t>
        <a:bodyPr/>
        <a:lstStyle/>
        <a:p>
          <a:endParaRPr lang="zh-CN" altLang="en-US"/>
        </a:p>
      </dgm:t>
    </dgm:pt>
    <dgm:pt modelId="{54DE3BA0-BDFE-2640-9B06-9E1F551F82D1}" type="sibTrans" cxnId="{F96E5EEC-4D08-FE48-8827-6E0513309A09}">
      <dgm:prSet/>
      <dgm:spPr/>
      <dgm:t>
        <a:bodyPr/>
        <a:lstStyle/>
        <a:p>
          <a:endParaRPr lang="zh-CN" altLang="en-US"/>
        </a:p>
      </dgm:t>
    </dgm:pt>
    <dgm:pt modelId="{CC085D9D-8B68-1143-AD85-F2D1F612B6BF}">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形成过程</a:t>
          </a:r>
        </a:p>
      </dgm:t>
    </dgm:pt>
    <dgm:pt modelId="{7C915F8D-31C1-C849-AE20-24FA3B5D7766}" type="parTrans" cxnId="{E5878841-BA5F-C94F-BF60-BC7D30B86B93}">
      <dgm:prSet/>
      <dgm:spPr>
        <a:ln>
          <a:solidFill>
            <a:srgbClr val="C00000"/>
          </a:solidFill>
        </a:ln>
      </dgm:spPr>
      <dgm:t>
        <a:bodyPr/>
        <a:lstStyle/>
        <a:p>
          <a:endParaRPr lang="zh-CN" altLang="en-US"/>
        </a:p>
      </dgm:t>
    </dgm:pt>
    <dgm:pt modelId="{296C8957-3BD7-2B47-9CC0-6584DD569BBD}" type="sibTrans" cxnId="{E5878841-BA5F-C94F-BF60-BC7D30B86B93}">
      <dgm:prSet/>
      <dgm:spPr/>
      <dgm:t>
        <a:bodyPr/>
        <a:lstStyle/>
        <a:p>
          <a:endParaRPr lang="zh-CN" altLang="en-US"/>
        </a:p>
      </dgm:t>
    </dgm:pt>
    <dgm:pt modelId="{B434568C-7FF1-DC45-A270-52C621FE1F8E}">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条件</a:t>
          </a:r>
        </a:p>
      </dgm:t>
    </dgm:pt>
    <dgm:pt modelId="{98D0AD31-A6C6-9344-97AA-77BDF6684F8E}" type="parTrans" cxnId="{DF817963-9BCB-4D42-8DE0-DB9930739E5A}">
      <dgm:prSet/>
      <dgm:spPr>
        <a:ln>
          <a:solidFill>
            <a:srgbClr val="C00000"/>
          </a:solidFill>
        </a:ln>
      </dgm:spPr>
      <dgm:t>
        <a:bodyPr/>
        <a:lstStyle/>
        <a:p>
          <a:endParaRPr lang="zh-CN" altLang="en-US"/>
        </a:p>
      </dgm:t>
    </dgm:pt>
    <dgm:pt modelId="{7CD1BBE5-8E78-0040-A4DC-9DAF2BD355C4}" type="sibTrans" cxnId="{DF817963-9BCB-4D42-8DE0-DB9930739E5A}">
      <dgm:prSet/>
      <dgm:spPr/>
      <dgm:t>
        <a:bodyPr/>
        <a:lstStyle/>
        <a:p>
          <a:endParaRPr lang="zh-CN" altLang="en-US"/>
        </a:p>
      </dgm:t>
    </dgm:pt>
    <dgm:pt modelId="{7DE3C680-8CE3-5B4C-A94D-5DB47FB39A30}">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过程</a:t>
          </a:r>
        </a:p>
      </dgm:t>
    </dgm:pt>
    <dgm:pt modelId="{62513A16-5D85-2646-ACEB-3893AC11DC20}" type="parTrans" cxnId="{C2F42EA6-D907-1342-9481-0E2023FD6F2A}">
      <dgm:prSet/>
      <dgm:spPr>
        <a:ln>
          <a:solidFill>
            <a:srgbClr val="C00000"/>
          </a:solidFill>
        </a:ln>
      </dgm:spPr>
      <dgm:t>
        <a:bodyPr/>
        <a:lstStyle/>
        <a:p>
          <a:endParaRPr lang="zh-CN" altLang="en-US"/>
        </a:p>
      </dgm:t>
    </dgm:pt>
    <dgm:pt modelId="{0365A9D9-1107-5448-88FA-E4ACF4ECABE6}" type="sibTrans" cxnId="{C2F42EA6-D907-1342-9481-0E2023FD6F2A}">
      <dgm:prSet/>
      <dgm:spPr/>
      <dgm:t>
        <a:bodyPr/>
        <a:lstStyle/>
        <a:p>
          <a:endParaRPr lang="zh-CN" altLang="en-US"/>
        </a:p>
      </dgm:t>
    </dgm:pt>
    <dgm:pt modelId="{8F13CDE3-4F8F-B44B-B2CA-8325D60AD9F3}">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结果</a:t>
          </a:r>
        </a:p>
      </dgm:t>
    </dgm:pt>
    <dgm:pt modelId="{C0D6B82F-6B9B-2149-8AAE-795A5C67BA7F}" type="parTrans" cxnId="{B914B0AC-D506-A640-868A-7B6E0013EFD4}">
      <dgm:prSet/>
      <dgm:spPr>
        <a:ln>
          <a:solidFill>
            <a:srgbClr val="C00000"/>
          </a:solidFill>
        </a:ln>
      </dgm:spPr>
      <dgm:t>
        <a:bodyPr/>
        <a:lstStyle/>
        <a:p>
          <a:endParaRPr lang="zh-CN" altLang="en-US"/>
        </a:p>
      </dgm:t>
    </dgm:pt>
    <dgm:pt modelId="{03989DC2-0F26-FD42-B0F8-629740C9FE04}" type="sibTrans" cxnId="{B914B0AC-D506-A640-868A-7B6E0013EFD4}">
      <dgm:prSet/>
      <dgm:spPr/>
      <dgm:t>
        <a:bodyPr/>
        <a:lstStyle/>
        <a:p>
          <a:endParaRPr lang="zh-CN" altLang="en-US"/>
        </a:p>
      </dgm:t>
    </dgm:pt>
    <dgm:pt modelId="{15550365-6A2A-924F-A70A-8DD2701AB197}">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流通过程</a:t>
          </a:r>
        </a:p>
      </dgm:t>
    </dgm:pt>
    <dgm:pt modelId="{BA1493E6-9F29-7740-B423-F23382DA0882}" type="parTrans" cxnId="{AEB70E64-266C-EF42-8627-B6804C4FBE36}">
      <dgm:prSet/>
      <dgm:spPr>
        <a:ln>
          <a:solidFill>
            <a:srgbClr val="C00000"/>
          </a:solidFill>
        </a:ln>
      </dgm:spPr>
      <dgm:t>
        <a:bodyPr/>
        <a:lstStyle/>
        <a:p>
          <a:endParaRPr lang="zh-CN" altLang="en-US"/>
        </a:p>
      </dgm:t>
    </dgm:pt>
    <dgm:pt modelId="{0C3FEA94-264A-9340-99F0-2E0A0F79603E}" type="sibTrans" cxnId="{AEB70E64-266C-EF42-8627-B6804C4FBE36}">
      <dgm:prSet/>
      <dgm:spPr/>
      <dgm:t>
        <a:bodyPr/>
        <a:lstStyle/>
        <a:p>
          <a:endParaRPr lang="zh-CN" altLang="en-US"/>
        </a:p>
      </dgm:t>
    </dgm:pt>
    <dgm:pt modelId="{41187E0F-0725-7443-8D80-8B1792F4D67F}">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剩余价值分配</a:t>
          </a:r>
        </a:p>
      </dgm:t>
    </dgm:pt>
    <dgm:pt modelId="{7CDBC350-7FE4-FB43-90C2-9D8041EF22AC}" type="parTrans" cxnId="{DF479F00-DE98-544B-B358-14A8F7B44273}">
      <dgm:prSet/>
      <dgm:spPr>
        <a:ln>
          <a:solidFill>
            <a:srgbClr val="C00000"/>
          </a:solidFill>
        </a:ln>
      </dgm:spPr>
      <dgm:t>
        <a:bodyPr/>
        <a:lstStyle/>
        <a:p>
          <a:endParaRPr lang="zh-CN" altLang="en-US"/>
        </a:p>
      </dgm:t>
    </dgm:pt>
    <dgm:pt modelId="{0CE4D329-EAF2-1F43-A192-8E44606CA887}" type="sibTrans" cxnId="{DF479F00-DE98-544B-B358-14A8F7B44273}">
      <dgm:prSet/>
      <dgm:spPr/>
      <dgm:t>
        <a:bodyPr/>
        <a:lstStyle/>
        <a:p>
          <a:endParaRPr lang="zh-CN" altLang="en-US"/>
        </a:p>
      </dgm:t>
    </dgm:pt>
    <dgm:pt modelId="{0D50673C-992F-5E4A-BD2D-E9AA809728FA}">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政治制度</a:t>
          </a:r>
        </a:p>
      </dgm:t>
    </dgm:pt>
    <dgm:pt modelId="{A1439442-A7D5-F14A-A9BA-8B5D2B40EF6E}" type="parTrans" cxnId="{53911705-4E2F-DF48-B824-AC64DC340250}">
      <dgm:prSet/>
      <dgm:spPr>
        <a:ln>
          <a:solidFill>
            <a:srgbClr val="C00000"/>
          </a:solidFill>
        </a:ln>
      </dgm:spPr>
      <dgm:t>
        <a:bodyPr/>
        <a:lstStyle/>
        <a:p>
          <a:endParaRPr lang="zh-CN" altLang="en-US"/>
        </a:p>
      </dgm:t>
    </dgm:pt>
    <dgm:pt modelId="{BF95E57A-CD88-8847-B366-E263B75149E8}" type="sibTrans" cxnId="{53911705-4E2F-DF48-B824-AC64DC340250}">
      <dgm:prSet/>
      <dgm:spPr/>
      <dgm:t>
        <a:bodyPr/>
        <a:lstStyle/>
        <a:p>
          <a:endParaRPr lang="zh-CN" altLang="en-US"/>
        </a:p>
      </dgm:t>
    </dgm:pt>
    <dgm:pt modelId="{5FAE3869-B9A4-E84E-B988-F1D88A32FF41}">
      <dgm:prSet custT="1"/>
      <dgm:spPr>
        <a:ln>
          <a:solidFill>
            <a:srgbClr val="C00000"/>
          </a:solidFill>
        </a:ln>
      </dgm:spPr>
      <dgm:t>
        <a:bodyPr/>
        <a:lstStyle/>
        <a:p>
          <a:r>
            <a:rPr lang="zh-CN" altLang="en-US" sz="1600" dirty="0">
              <a:solidFill>
                <a:schemeClr val="tx1"/>
              </a:solidFill>
              <a:latin typeface="Microsoft YaHei" charset="-122"/>
              <a:ea typeface="Microsoft YaHei" charset="-122"/>
              <a:cs typeface="Microsoft YaHei" charset="-122"/>
            </a:rPr>
            <a:t>意识形态</a:t>
          </a:r>
        </a:p>
      </dgm:t>
    </dgm:pt>
    <dgm:pt modelId="{F21C513C-0DAF-5E43-A475-B453EABAF926}" type="parTrans" cxnId="{A0E1C6B8-45C1-344A-9C21-A6549A9CAAAD}">
      <dgm:prSet/>
      <dgm:spPr>
        <a:ln>
          <a:solidFill>
            <a:srgbClr val="C00000"/>
          </a:solidFill>
        </a:ln>
      </dgm:spPr>
      <dgm:t>
        <a:bodyPr/>
        <a:lstStyle/>
        <a:p>
          <a:endParaRPr lang="zh-CN" altLang="en-US"/>
        </a:p>
      </dgm:t>
    </dgm:pt>
    <dgm:pt modelId="{C01C8F58-08FF-1B45-9DFF-AA9E7B42A009}" type="sibTrans" cxnId="{A0E1C6B8-45C1-344A-9C21-A6549A9CAAAD}">
      <dgm:prSet/>
      <dgm:spPr/>
      <dgm:t>
        <a:bodyPr/>
        <a:lstStyle/>
        <a:p>
          <a:endParaRPr lang="zh-CN" altLang="en-US"/>
        </a:p>
      </dgm:t>
    </dgm:pt>
    <dgm:pt modelId="{7CB01AE5-DD92-4344-8F77-75DB56CFCB99}" type="pres">
      <dgm:prSet presAssocID="{BF730569-401B-B943-909D-C216B49DE6BC}" presName="hierChild1" presStyleCnt="0">
        <dgm:presLayoutVars>
          <dgm:orgChart val="1"/>
          <dgm:chPref val="1"/>
          <dgm:dir/>
          <dgm:animOne val="branch"/>
          <dgm:animLvl val="lvl"/>
          <dgm:resizeHandles/>
        </dgm:presLayoutVars>
      </dgm:prSet>
      <dgm:spPr/>
    </dgm:pt>
    <dgm:pt modelId="{9E5EAB42-E050-4E45-B417-56B879EFE36C}" type="pres">
      <dgm:prSet presAssocID="{E7FDEAC8-101A-A94E-9D2C-42368E8B4BD6}" presName="hierRoot1" presStyleCnt="0">
        <dgm:presLayoutVars>
          <dgm:hierBranch val="init"/>
        </dgm:presLayoutVars>
      </dgm:prSet>
      <dgm:spPr/>
    </dgm:pt>
    <dgm:pt modelId="{DB2C2125-54A8-3D4F-B6CD-9F91D9965B98}" type="pres">
      <dgm:prSet presAssocID="{E7FDEAC8-101A-A94E-9D2C-42368E8B4BD6}" presName="rootComposite1" presStyleCnt="0"/>
      <dgm:spPr/>
    </dgm:pt>
    <dgm:pt modelId="{1D0D722B-DED3-1E47-8974-EC0578DEF038}" type="pres">
      <dgm:prSet presAssocID="{E7FDEAC8-101A-A94E-9D2C-42368E8B4BD6}" presName="rootText1" presStyleLbl="node0" presStyleIdx="0" presStyleCnt="1" custScaleX="185449">
        <dgm:presLayoutVars>
          <dgm:chPref val="3"/>
        </dgm:presLayoutVars>
      </dgm:prSet>
      <dgm:spPr/>
    </dgm:pt>
    <dgm:pt modelId="{53D97BF2-30D5-2A48-8E14-9879D52B26A6}" type="pres">
      <dgm:prSet presAssocID="{E7FDEAC8-101A-A94E-9D2C-42368E8B4BD6}" presName="rootConnector1" presStyleLbl="node1" presStyleIdx="0" presStyleCnt="0"/>
      <dgm:spPr/>
    </dgm:pt>
    <dgm:pt modelId="{65446EB2-B83B-9649-B498-1244337CF5D9}" type="pres">
      <dgm:prSet presAssocID="{E7FDEAC8-101A-A94E-9D2C-42368E8B4BD6}" presName="hierChild2" presStyleCnt="0"/>
      <dgm:spPr/>
    </dgm:pt>
    <dgm:pt modelId="{75F178FB-2C7C-0844-B29F-7BE8482238AC}" type="pres">
      <dgm:prSet presAssocID="{BD444C07-B853-C34F-BAA3-1149A06BE841}" presName="Name64" presStyleLbl="parChTrans1D2" presStyleIdx="0" presStyleCnt="4"/>
      <dgm:spPr/>
    </dgm:pt>
    <dgm:pt modelId="{D23414EB-0BA7-FA48-9882-5679C66B6DB4}" type="pres">
      <dgm:prSet presAssocID="{001D4551-B4E9-7445-A79E-D1DF263D5D4B}" presName="hierRoot2" presStyleCnt="0">
        <dgm:presLayoutVars>
          <dgm:hierBranch val="init"/>
        </dgm:presLayoutVars>
      </dgm:prSet>
      <dgm:spPr/>
    </dgm:pt>
    <dgm:pt modelId="{49900A99-EC96-E249-9338-4472291DC4A9}" type="pres">
      <dgm:prSet presAssocID="{001D4551-B4E9-7445-A79E-D1DF263D5D4B}" presName="rootComposite" presStyleCnt="0"/>
      <dgm:spPr/>
    </dgm:pt>
    <dgm:pt modelId="{0F9BCA5C-B0FA-FB49-829F-5EAFE1A167E5}" type="pres">
      <dgm:prSet presAssocID="{001D4551-B4E9-7445-A79E-D1DF263D5D4B}" presName="rootText" presStyleLbl="node2" presStyleIdx="0" presStyleCnt="4" custScaleX="136735" custScaleY="133408">
        <dgm:presLayoutVars>
          <dgm:chPref val="3"/>
        </dgm:presLayoutVars>
      </dgm:prSet>
      <dgm:spPr/>
    </dgm:pt>
    <dgm:pt modelId="{6E8ECC37-2030-FC49-AFDA-F4AE2B9D53F7}" type="pres">
      <dgm:prSet presAssocID="{001D4551-B4E9-7445-A79E-D1DF263D5D4B}" presName="rootConnector" presStyleLbl="node2" presStyleIdx="0" presStyleCnt="4"/>
      <dgm:spPr/>
    </dgm:pt>
    <dgm:pt modelId="{4DAA46FE-D47E-B041-9493-85CB23328BD5}" type="pres">
      <dgm:prSet presAssocID="{001D4551-B4E9-7445-A79E-D1DF263D5D4B}" presName="hierChild4" presStyleCnt="0"/>
      <dgm:spPr/>
    </dgm:pt>
    <dgm:pt modelId="{FA7F53BB-3BD8-1943-8FB2-53998E7B5C5C}" type="pres">
      <dgm:prSet presAssocID="{6D968A58-4041-8C4A-8BEF-C37E63598236}" presName="Name64" presStyleLbl="parChTrans1D3" presStyleIdx="0" presStyleCnt="9"/>
      <dgm:spPr/>
    </dgm:pt>
    <dgm:pt modelId="{9BE5842D-841F-3040-A45A-D7237C9E9A36}" type="pres">
      <dgm:prSet presAssocID="{664D2458-D5BB-FB46-A9F9-FC177D159E82}" presName="hierRoot2" presStyleCnt="0">
        <dgm:presLayoutVars>
          <dgm:hierBranch val="init"/>
        </dgm:presLayoutVars>
      </dgm:prSet>
      <dgm:spPr/>
    </dgm:pt>
    <dgm:pt modelId="{A3DAE5BB-7AB4-E944-8BFF-99E82F2A7FF1}" type="pres">
      <dgm:prSet presAssocID="{664D2458-D5BB-FB46-A9F9-FC177D159E82}" presName="rootComposite" presStyleCnt="0"/>
      <dgm:spPr/>
    </dgm:pt>
    <dgm:pt modelId="{0256F05B-BDD3-6F43-B6E6-E1E092A2822B}" type="pres">
      <dgm:prSet presAssocID="{664D2458-D5BB-FB46-A9F9-FC177D159E82}" presName="rootText" presStyleLbl="node3" presStyleIdx="0" presStyleCnt="9" custScaleX="187047">
        <dgm:presLayoutVars>
          <dgm:chPref val="3"/>
        </dgm:presLayoutVars>
      </dgm:prSet>
      <dgm:spPr/>
    </dgm:pt>
    <dgm:pt modelId="{DCD9AA41-9307-0249-9336-CCEBFBA0F817}" type="pres">
      <dgm:prSet presAssocID="{664D2458-D5BB-FB46-A9F9-FC177D159E82}" presName="rootConnector" presStyleLbl="node3" presStyleIdx="0" presStyleCnt="9"/>
      <dgm:spPr/>
    </dgm:pt>
    <dgm:pt modelId="{B0FC367C-2FF5-3A49-AEDC-69E79927D19B}" type="pres">
      <dgm:prSet presAssocID="{664D2458-D5BB-FB46-A9F9-FC177D159E82}" presName="hierChild4" presStyleCnt="0"/>
      <dgm:spPr/>
    </dgm:pt>
    <dgm:pt modelId="{1A722A8C-1B24-9943-A3B0-E49ABB49E085}" type="pres">
      <dgm:prSet presAssocID="{664D2458-D5BB-FB46-A9F9-FC177D159E82}" presName="hierChild5" presStyleCnt="0"/>
      <dgm:spPr/>
    </dgm:pt>
    <dgm:pt modelId="{918C7530-2B31-9A47-822A-4F6AFD7174A1}" type="pres">
      <dgm:prSet presAssocID="{7C915F8D-31C1-C849-AE20-24FA3B5D7766}" presName="Name64" presStyleLbl="parChTrans1D3" presStyleIdx="1" presStyleCnt="9"/>
      <dgm:spPr/>
    </dgm:pt>
    <dgm:pt modelId="{7D252A4C-43FA-8249-934C-FFFA2A3F4C5C}" type="pres">
      <dgm:prSet presAssocID="{CC085D9D-8B68-1143-AD85-F2D1F612B6BF}" presName="hierRoot2" presStyleCnt="0">
        <dgm:presLayoutVars>
          <dgm:hierBranch val="init"/>
        </dgm:presLayoutVars>
      </dgm:prSet>
      <dgm:spPr/>
    </dgm:pt>
    <dgm:pt modelId="{D78EA948-5F01-5546-8A3C-92E4FA29ECC5}" type="pres">
      <dgm:prSet presAssocID="{CC085D9D-8B68-1143-AD85-F2D1F612B6BF}" presName="rootComposite" presStyleCnt="0"/>
      <dgm:spPr/>
    </dgm:pt>
    <dgm:pt modelId="{65315C8B-3831-304B-B7D9-BB884788A7CF}" type="pres">
      <dgm:prSet presAssocID="{CC085D9D-8B68-1143-AD85-F2D1F612B6BF}" presName="rootText" presStyleLbl="node3" presStyleIdx="1" presStyleCnt="9">
        <dgm:presLayoutVars>
          <dgm:chPref val="3"/>
        </dgm:presLayoutVars>
      </dgm:prSet>
      <dgm:spPr/>
    </dgm:pt>
    <dgm:pt modelId="{1A821D37-3CCA-A141-AA41-A6508C90416E}" type="pres">
      <dgm:prSet presAssocID="{CC085D9D-8B68-1143-AD85-F2D1F612B6BF}" presName="rootConnector" presStyleLbl="node3" presStyleIdx="1" presStyleCnt="9"/>
      <dgm:spPr/>
    </dgm:pt>
    <dgm:pt modelId="{23B0667B-1123-F144-9CA5-BCC0D3A676F8}" type="pres">
      <dgm:prSet presAssocID="{CC085D9D-8B68-1143-AD85-F2D1F612B6BF}" presName="hierChild4" presStyleCnt="0"/>
      <dgm:spPr/>
    </dgm:pt>
    <dgm:pt modelId="{C9AD0F8F-A8D7-9240-8874-6B90AA08799F}" type="pres">
      <dgm:prSet presAssocID="{CC085D9D-8B68-1143-AD85-F2D1F612B6BF}" presName="hierChild5" presStyleCnt="0"/>
      <dgm:spPr/>
    </dgm:pt>
    <dgm:pt modelId="{14952C15-02EF-FD43-B2DB-0938F909A2D4}" type="pres">
      <dgm:prSet presAssocID="{001D4551-B4E9-7445-A79E-D1DF263D5D4B}" presName="hierChild5" presStyleCnt="0"/>
      <dgm:spPr/>
    </dgm:pt>
    <dgm:pt modelId="{5B7FF23F-1650-6445-B0E4-AF6A980F1D3D}" type="pres">
      <dgm:prSet presAssocID="{DA3A6769-70B9-3343-BAEB-4504AFB3B238}" presName="Name64" presStyleLbl="parChTrans1D2" presStyleIdx="1" presStyleCnt="4"/>
      <dgm:spPr/>
    </dgm:pt>
    <dgm:pt modelId="{6FAAB277-1DCF-F04C-8EBE-EC9E12C78222}" type="pres">
      <dgm:prSet presAssocID="{EFACBAA3-975D-4C44-A5CD-67257CE575D5}" presName="hierRoot2" presStyleCnt="0">
        <dgm:presLayoutVars>
          <dgm:hierBranch val="init"/>
        </dgm:presLayoutVars>
      </dgm:prSet>
      <dgm:spPr/>
    </dgm:pt>
    <dgm:pt modelId="{10CAEDAB-E7AD-894D-94A3-CEE7C7783384}" type="pres">
      <dgm:prSet presAssocID="{EFACBAA3-975D-4C44-A5CD-67257CE575D5}" presName="rootComposite" presStyleCnt="0"/>
      <dgm:spPr/>
    </dgm:pt>
    <dgm:pt modelId="{8C1A1874-D8A7-2D40-8FC3-85A119CFC803}" type="pres">
      <dgm:prSet presAssocID="{EFACBAA3-975D-4C44-A5CD-67257CE575D5}" presName="rootText" presStyleLbl="node2" presStyleIdx="1" presStyleCnt="4" custScaleX="236208" custScaleY="96543">
        <dgm:presLayoutVars>
          <dgm:chPref val="3"/>
        </dgm:presLayoutVars>
      </dgm:prSet>
      <dgm:spPr/>
    </dgm:pt>
    <dgm:pt modelId="{502BEF84-1F81-2D4C-9210-8EDA75801007}" type="pres">
      <dgm:prSet presAssocID="{EFACBAA3-975D-4C44-A5CD-67257CE575D5}" presName="rootConnector" presStyleLbl="node2" presStyleIdx="1" presStyleCnt="4"/>
      <dgm:spPr/>
    </dgm:pt>
    <dgm:pt modelId="{4CA9EA53-FE83-7942-8BFB-78B597EC2870}" type="pres">
      <dgm:prSet presAssocID="{EFACBAA3-975D-4C44-A5CD-67257CE575D5}" presName="hierChild4" presStyleCnt="0"/>
      <dgm:spPr/>
    </dgm:pt>
    <dgm:pt modelId="{CDFA1A54-826C-4A49-B9B3-654BA0053755}" type="pres">
      <dgm:prSet presAssocID="{98D0AD31-A6C6-9344-97AA-77BDF6684F8E}" presName="Name64" presStyleLbl="parChTrans1D3" presStyleIdx="2" presStyleCnt="9"/>
      <dgm:spPr/>
    </dgm:pt>
    <dgm:pt modelId="{5EC3ABFB-6783-884D-9BB6-908225CEB7D1}" type="pres">
      <dgm:prSet presAssocID="{B434568C-7FF1-DC45-A270-52C621FE1F8E}" presName="hierRoot2" presStyleCnt="0">
        <dgm:presLayoutVars>
          <dgm:hierBranch val="init"/>
        </dgm:presLayoutVars>
      </dgm:prSet>
      <dgm:spPr/>
    </dgm:pt>
    <dgm:pt modelId="{75911275-B851-7D42-8BCB-58F6EEC70CA4}" type="pres">
      <dgm:prSet presAssocID="{B434568C-7FF1-DC45-A270-52C621FE1F8E}" presName="rootComposite" presStyleCnt="0"/>
      <dgm:spPr/>
    </dgm:pt>
    <dgm:pt modelId="{4D889706-BB1A-5A43-BF7E-0B4183A4B3C1}" type="pres">
      <dgm:prSet presAssocID="{B434568C-7FF1-DC45-A270-52C621FE1F8E}" presName="rootText" presStyleLbl="node3" presStyleIdx="2" presStyleCnt="9">
        <dgm:presLayoutVars>
          <dgm:chPref val="3"/>
        </dgm:presLayoutVars>
      </dgm:prSet>
      <dgm:spPr/>
    </dgm:pt>
    <dgm:pt modelId="{C7A409CC-AA4D-4F48-8678-41AD9B21885E}" type="pres">
      <dgm:prSet presAssocID="{B434568C-7FF1-DC45-A270-52C621FE1F8E}" presName="rootConnector" presStyleLbl="node3" presStyleIdx="2" presStyleCnt="9"/>
      <dgm:spPr/>
    </dgm:pt>
    <dgm:pt modelId="{6D7141A0-2523-7E4F-A97C-3A0D0C771B44}" type="pres">
      <dgm:prSet presAssocID="{B434568C-7FF1-DC45-A270-52C621FE1F8E}" presName="hierChild4" presStyleCnt="0"/>
      <dgm:spPr/>
    </dgm:pt>
    <dgm:pt modelId="{1D3A448B-89E2-9C43-8C08-1AF6D1187F30}" type="pres">
      <dgm:prSet presAssocID="{B434568C-7FF1-DC45-A270-52C621FE1F8E}" presName="hierChild5" presStyleCnt="0"/>
      <dgm:spPr/>
    </dgm:pt>
    <dgm:pt modelId="{9E972E88-4A83-0245-8DCE-94E95A8AC8CE}" type="pres">
      <dgm:prSet presAssocID="{62513A16-5D85-2646-ACEB-3893AC11DC20}" presName="Name64" presStyleLbl="parChTrans1D3" presStyleIdx="3" presStyleCnt="9"/>
      <dgm:spPr/>
    </dgm:pt>
    <dgm:pt modelId="{A41E9509-07CF-4D47-B4EB-29269886A27E}" type="pres">
      <dgm:prSet presAssocID="{7DE3C680-8CE3-5B4C-A94D-5DB47FB39A30}" presName="hierRoot2" presStyleCnt="0">
        <dgm:presLayoutVars>
          <dgm:hierBranch val="init"/>
        </dgm:presLayoutVars>
      </dgm:prSet>
      <dgm:spPr/>
    </dgm:pt>
    <dgm:pt modelId="{1910901F-5126-8344-9A37-99D20331FFE3}" type="pres">
      <dgm:prSet presAssocID="{7DE3C680-8CE3-5B4C-A94D-5DB47FB39A30}" presName="rootComposite" presStyleCnt="0"/>
      <dgm:spPr/>
    </dgm:pt>
    <dgm:pt modelId="{EA7D2A5B-D1D4-8240-8A8E-4AD6E45BF4CC}" type="pres">
      <dgm:prSet presAssocID="{7DE3C680-8CE3-5B4C-A94D-5DB47FB39A30}" presName="rootText" presStyleLbl="node3" presStyleIdx="3" presStyleCnt="9">
        <dgm:presLayoutVars>
          <dgm:chPref val="3"/>
        </dgm:presLayoutVars>
      </dgm:prSet>
      <dgm:spPr/>
    </dgm:pt>
    <dgm:pt modelId="{D151EE24-61DC-E54A-A317-BEDD4C1263A6}" type="pres">
      <dgm:prSet presAssocID="{7DE3C680-8CE3-5B4C-A94D-5DB47FB39A30}" presName="rootConnector" presStyleLbl="node3" presStyleIdx="3" presStyleCnt="9"/>
      <dgm:spPr/>
    </dgm:pt>
    <dgm:pt modelId="{14668651-E791-4F47-BDD9-76BC6EC32252}" type="pres">
      <dgm:prSet presAssocID="{7DE3C680-8CE3-5B4C-A94D-5DB47FB39A30}" presName="hierChild4" presStyleCnt="0"/>
      <dgm:spPr/>
    </dgm:pt>
    <dgm:pt modelId="{441985FE-9CFE-6946-A53C-C67C00F24AB5}" type="pres">
      <dgm:prSet presAssocID="{7DE3C680-8CE3-5B4C-A94D-5DB47FB39A30}" presName="hierChild5" presStyleCnt="0"/>
      <dgm:spPr/>
    </dgm:pt>
    <dgm:pt modelId="{9696BD0D-6B47-7D40-8539-A16076499A86}" type="pres">
      <dgm:prSet presAssocID="{C0D6B82F-6B9B-2149-8AAE-795A5C67BA7F}" presName="Name64" presStyleLbl="parChTrans1D3" presStyleIdx="4" presStyleCnt="9"/>
      <dgm:spPr/>
    </dgm:pt>
    <dgm:pt modelId="{7578271A-9DAF-C442-83FC-ACF96D87EFBC}" type="pres">
      <dgm:prSet presAssocID="{8F13CDE3-4F8F-B44B-B2CA-8325D60AD9F3}" presName="hierRoot2" presStyleCnt="0">
        <dgm:presLayoutVars>
          <dgm:hierBranch val="init"/>
        </dgm:presLayoutVars>
      </dgm:prSet>
      <dgm:spPr/>
    </dgm:pt>
    <dgm:pt modelId="{40A2F650-9F68-E545-9425-A9DEE3C5E9E3}" type="pres">
      <dgm:prSet presAssocID="{8F13CDE3-4F8F-B44B-B2CA-8325D60AD9F3}" presName="rootComposite" presStyleCnt="0"/>
      <dgm:spPr/>
    </dgm:pt>
    <dgm:pt modelId="{C03B82C6-3CF4-9D43-B5B2-CE9C87B22B2D}" type="pres">
      <dgm:prSet presAssocID="{8F13CDE3-4F8F-B44B-B2CA-8325D60AD9F3}" presName="rootText" presStyleLbl="node3" presStyleIdx="4" presStyleCnt="9">
        <dgm:presLayoutVars>
          <dgm:chPref val="3"/>
        </dgm:presLayoutVars>
      </dgm:prSet>
      <dgm:spPr/>
    </dgm:pt>
    <dgm:pt modelId="{482518EC-BC2A-2140-9482-B4653929468B}" type="pres">
      <dgm:prSet presAssocID="{8F13CDE3-4F8F-B44B-B2CA-8325D60AD9F3}" presName="rootConnector" presStyleLbl="node3" presStyleIdx="4" presStyleCnt="9"/>
      <dgm:spPr/>
    </dgm:pt>
    <dgm:pt modelId="{690671A0-4503-E541-9F50-AFE0E2863F26}" type="pres">
      <dgm:prSet presAssocID="{8F13CDE3-4F8F-B44B-B2CA-8325D60AD9F3}" presName="hierChild4" presStyleCnt="0"/>
      <dgm:spPr/>
    </dgm:pt>
    <dgm:pt modelId="{5149445D-79B7-2843-A2A9-2DCFD580FC07}" type="pres">
      <dgm:prSet presAssocID="{8F13CDE3-4F8F-B44B-B2CA-8325D60AD9F3}" presName="hierChild5" presStyleCnt="0"/>
      <dgm:spPr/>
    </dgm:pt>
    <dgm:pt modelId="{C449832C-921D-3144-85D6-18D63932B001}" type="pres">
      <dgm:prSet presAssocID="{EFACBAA3-975D-4C44-A5CD-67257CE575D5}" presName="hierChild5" presStyleCnt="0"/>
      <dgm:spPr/>
    </dgm:pt>
    <dgm:pt modelId="{379752E7-7758-C743-905B-76D90C08599D}" type="pres">
      <dgm:prSet presAssocID="{740BED71-150C-0F4C-B70C-3A1D7BDC8588}" presName="Name64" presStyleLbl="parChTrans1D2" presStyleIdx="2" presStyleCnt="4"/>
      <dgm:spPr/>
    </dgm:pt>
    <dgm:pt modelId="{B653E137-E099-014B-BDE2-9F268407AAB6}" type="pres">
      <dgm:prSet presAssocID="{F9BBBBF7-C76C-8A47-B5DC-32D72D42F33F}" presName="hierRoot2" presStyleCnt="0">
        <dgm:presLayoutVars>
          <dgm:hierBranch val="init"/>
        </dgm:presLayoutVars>
      </dgm:prSet>
      <dgm:spPr/>
    </dgm:pt>
    <dgm:pt modelId="{36753567-54A5-114C-B950-573321E90025}" type="pres">
      <dgm:prSet presAssocID="{F9BBBBF7-C76C-8A47-B5DC-32D72D42F33F}" presName="rootComposite" presStyleCnt="0"/>
      <dgm:spPr/>
    </dgm:pt>
    <dgm:pt modelId="{CAF29593-53BB-C346-B05C-94E478D3280A}" type="pres">
      <dgm:prSet presAssocID="{F9BBBBF7-C76C-8A47-B5DC-32D72D42F33F}" presName="rootText" presStyleLbl="node2" presStyleIdx="2" presStyleCnt="4" custScaleX="267516" custScaleY="99068">
        <dgm:presLayoutVars>
          <dgm:chPref val="3"/>
        </dgm:presLayoutVars>
      </dgm:prSet>
      <dgm:spPr/>
    </dgm:pt>
    <dgm:pt modelId="{5F5A0417-5F75-DD4A-A37C-F0EE347D10CD}" type="pres">
      <dgm:prSet presAssocID="{F9BBBBF7-C76C-8A47-B5DC-32D72D42F33F}" presName="rootConnector" presStyleLbl="node2" presStyleIdx="2" presStyleCnt="4"/>
      <dgm:spPr/>
    </dgm:pt>
    <dgm:pt modelId="{12C998B7-63C6-2C44-8C25-C53F6CA8E526}" type="pres">
      <dgm:prSet presAssocID="{F9BBBBF7-C76C-8A47-B5DC-32D72D42F33F}" presName="hierChild4" presStyleCnt="0"/>
      <dgm:spPr/>
    </dgm:pt>
    <dgm:pt modelId="{758274EA-8762-F844-8376-ED460773996A}" type="pres">
      <dgm:prSet presAssocID="{BA1493E6-9F29-7740-B423-F23382DA0882}" presName="Name64" presStyleLbl="parChTrans1D3" presStyleIdx="5" presStyleCnt="9"/>
      <dgm:spPr/>
    </dgm:pt>
    <dgm:pt modelId="{92F29588-739F-6F4D-BD47-94061D0D327D}" type="pres">
      <dgm:prSet presAssocID="{15550365-6A2A-924F-A70A-8DD2701AB197}" presName="hierRoot2" presStyleCnt="0">
        <dgm:presLayoutVars>
          <dgm:hierBranch val="init"/>
        </dgm:presLayoutVars>
      </dgm:prSet>
      <dgm:spPr/>
    </dgm:pt>
    <dgm:pt modelId="{B0B6DF49-E4D6-5E4F-A581-B52846DDBD1B}" type="pres">
      <dgm:prSet presAssocID="{15550365-6A2A-924F-A70A-8DD2701AB197}" presName="rootComposite" presStyleCnt="0"/>
      <dgm:spPr/>
    </dgm:pt>
    <dgm:pt modelId="{85CF5292-3C5E-E04E-BA61-5DFB476F2430}" type="pres">
      <dgm:prSet presAssocID="{15550365-6A2A-924F-A70A-8DD2701AB197}" presName="rootText" presStyleLbl="node3" presStyleIdx="5" presStyleCnt="9">
        <dgm:presLayoutVars>
          <dgm:chPref val="3"/>
        </dgm:presLayoutVars>
      </dgm:prSet>
      <dgm:spPr/>
    </dgm:pt>
    <dgm:pt modelId="{68DBDFB5-ECF5-D241-8A1E-F8D7934188DF}" type="pres">
      <dgm:prSet presAssocID="{15550365-6A2A-924F-A70A-8DD2701AB197}" presName="rootConnector" presStyleLbl="node3" presStyleIdx="5" presStyleCnt="9"/>
      <dgm:spPr/>
    </dgm:pt>
    <dgm:pt modelId="{CC5457AF-D16F-1E45-9345-898D553ACFC5}" type="pres">
      <dgm:prSet presAssocID="{15550365-6A2A-924F-A70A-8DD2701AB197}" presName="hierChild4" presStyleCnt="0"/>
      <dgm:spPr/>
    </dgm:pt>
    <dgm:pt modelId="{72CE260D-6AFA-4B48-A2AD-0A106E63288C}" type="pres">
      <dgm:prSet presAssocID="{15550365-6A2A-924F-A70A-8DD2701AB197}" presName="hierChild5" presStyleCnt="0"/>
      <dgm:spPr/>
    </dgm:pt>
    <dgm:pt modelId="{E649D310-A9E2-694C-9768-1A427E4CFA54}" type="pres">
      <dgm:prSet presAssocID="{7CDBC350-7FE4-FB43-90C2-9D8041EF22AC}" presName="Name64" presStyleLbl="parChTrans1D3" presStyleIdx="6" presStyleCnt="9"/>
      <dgm:spPr/>
    </dgm:pt>
    <dgm:pt modelId="{E0234E3D-8593-5941-822F-9ACECE8CEA9B}" type="pres">
      <dgm:prSet presAssocID="{41187E0F-0725-7443-8D80-8B1792F4D67F}" presName="hierRoot2" presStyleCnt="0">
        <dgm:presLayoutVars>
          <dgm:hierBranch val="init"/>
        </dgm:presLayoutVars>
      </dgm:prSet>
      <dgm:spPr/>
    </dgm:pt>
    <dgm:pt modelId="{EFA129F3-E66B-BB44-81A2-5A0B8245B087}" type="pres">
      <dgm:prSet presAssocID="{41187E0F-0725-7443-8D80-8B1792F4D67F}" presName="rootComposite" presStyleCnt="0"/>
      <dgm:spPr/>
    </dgm:pt>
    <dgm:pt modelId="{CEF70C8A-AEE8-B940-9B8F-68EDF8CB8886}" type="pres">
      <dgm:prSet presAssocID="{41187E0F-0725-7443-8D80-8B1792F4D67F}" presName="rootText" presStyleLbl="node3" presStyleIdx="6" presStyleCnt="9" custScaleX="106067" custScaleY="102817">
        <dgm:presLayoutVars>
          <dgm:chPref val="3"/>
        </dgm:presLayoutVars>
      </dgm:prSet>
      <dgm:spPr/>
    </dgm:pt>
    <dgm:pt modelId="{409921D5-4E61-5549-A81C-011F35D87E11}" type="pres">
      <dgm:prSet presAssocID="{41187E0F-0725-7443-8D80-8B1792F4D67F}" presName="rootConnector" presStyleLbl="node3" presStyleIdx="6" presStyleCnt="9"/>
      <dgm:spPr/>
    </dgm:pt>
    <dgm:pt modelId="{ADE95BF3-C04E-8642-B882-8F6A34E556E8}" type="pres">
      <dgm:prSet presAssocID="{41187E0F-0725-7443-8D80-8B1792F4D67F}" presName="hierChild4" presStyleCnt="0"/>
      <dgm:spPr/>
    </dgm:pt>
    <dgm:pt modelId="{DA9AB18B-91D7-8045-9617-719A00F00262}" type="pres">
      <dgm:prSet presAssocID="{41187E0F-0725-7443-8D80-8B1792F4D67F}" presName="hierChild5" presStyleCnt="0"/>
      <dgm:spPr/>
    </dgm:pt>
    <dgm:pt modelId="{5834661F-2CB4-1740-84E0-2ECCAB0A2D6A}" type="pres">
      <dgm:prSet presAssocID="{F9BBBBF7-C76C-8A47-B5DC-32D72D42F33F}" presName="hierChild5" presStyleCnt="0"/>
      <dgm:spPr/>
    </dgm:pt>
    <dgm:pt modelId="{DB75E549-9395-C34D-8323-24F18870CE8E}" type="pres">
      <dgm:prSet presAssocID="{2A6CD70B-FFE7-8746-A393-C1DA6A12E9FA}" presName="Name64" presStyleLbl="parChTrans1D2" presStyleIdx="3" presStyleCnt="4"/>
      <dgm:spPr/>
    </dgm:pt>
    <dgm:pt modelId="{060463C9-FC7A-7A4C-A77D-E967A596CB52}" type="pres">
      <dgm:prSet presAssocID="{6D129735-4840-E642-86D0-F1EA1C7BF7D6}" presName="hierRoot2" presStyleCnt="0">
        <dgm:presLayoutVars>
          <dgm:hierBranch val="init"/>
        </dgm:presLayoutVars>
      </dgm:prSet>
      <dgm:spPr/>
    </dgm:pt>
    <dgm:pt modelId="{AC16D283-45F4-7140-95D6-99ED8CB562C4}" type="pres">
      <dgm:prSet presAssocID="{6D129735-4840-E642-86D0-F1EA1C7BF7D6}" presName="rootComposite" presStyleCnt="0"/>
      <dgm:spPr/>
    </dgm:pt>
    <dgm:pt modelId="{CB1A154B-0869-1749-98BA-0394B188DC43}" type="pres">
      <dgm:prSet presAssocID="{6D129735-4840-E642-86D0-F1EA1C7BF7D6}" presName="rootText" presStyleLbl="node2" presStyleIdx="3" presStyleCnt="4" custScaleX="244229" custScaleY="108518">
        <dgm:presLayoutVars>
          <dgm:chPref val="3"/>
        </dgm:presLayoutVars>
      </dgm:prSet>
      <dgm:spPr/>
    </dgm:pt>
    <dgm:pt modelId="{4EC5F4B3-1904-EB49-A05D-A43297FEA6C2}" type="pres">
      <dgm:prSet presAssocID="{6D129735-4840-E642-86D0-F1EA1C7BF7D6}" presName="rootConnector" presStyleLbl="node2" presStyleIdx="3" presStyleCnt="4"/>
      <dgm:spPr/>
    </dgm:pt>
    <dgm:pt modelId="{95E0A96A-29D6-C745-8743-1102EE798BB4}" type="pres">
      <dgm:prSet presAssocID="{6D129735-4840-E642-86D0-F1EA1C7BF7D6}" presName="hierChild4" presStyleCnt="0"/>
      <dgm:spPr/>
    </dgm:pt>
    <dgm:pt modelId="{975B60CE-2504-3843-BA1B-5C7EC356E26F}" type="pres">
      <dgm:prSet presAssocID="{A1439442-A7D5-F14A-A9BA-8B5D2B40EF6E}" presName="Name64" presStyleLbl="parChTrans1D3" presStyleIdx="7" presStyleCnt="9"/>
      <dgm:spPr/>
    </dgm:pt>
    <dgm:pt modelId="{BEC196C4-1934-484A-9391-A47AC64A7A7B}" type="pres">
      <dgm:prSet presAssocID="{0D50673C-992F-5E4A-BD2D-E9AA809728FA}" presName="hierRoot2" presStyleCnt="0">
        <dgm:presLayoutVars>
          <dgm:hierBranch val="init"/>
        </dgm:presLayoutVars>
      </dgm:prSet>
      <dgm:spPr/>
    </dgm:pt>
    <dgm:pt modelId="{0391354A-F680-A44A-8E5A-BEFCF420FA0D}" type="pres">
      <dgm:prSet presAssocID="{0D50673C-992F-5E4A-BD2D-E9AA809728FA}" presName="rootComposite" presStyleCnt="0"/>
      <dgm:spPr/>
    </dgm:pt>
    <dgm:pt modelId="{B16C1EC9-2C65-2C4A-B292-E34B8C34CD73}" type="pres">
      <dgm:prSet presAssocID="{0D50673C-992F-5E4A-BD2D-E9AA809728FA}" presName="rootText" presStyleLbl="node3" presStyleIdx="7" presStyleCnt="9">
        <dgm:presLayoutVars>
          <dgm:chPref val="3"/>
        </dgm:presLayoutVars>
      </dgm:prSet>
      <dgm:spPr/>
    </dgm:pt>
    <dgm:pt modelId="{A82D3E66-CCAE-9C48-B757-347C6D177BA6}" type="pres">
      <dgm:prSet presAssocID="{0D50673C-992F-5E4A-BD2D-E9AA809728FA}" presName="rootConnector" presStyleLbl="node3" presStyleIdx="7" presStyleCnt="9"/>
      <dgm:spPr/>
    </dgm:pt>
    <dgm:pt modelId="{335AB474-12F2-9747-9A56-8B8836855CDE}" type="pres">
      <dgm:prSet presAssocID="{0D50673C-992F-5E4A-BD2D-E9AA809728FA}" presName="hierChild4" presStyleCnt="0"/>
      <dgm:spPr/>
    </dgm:pt>
    <dgm:pt modelId="{6648378F-DE93-D949-B2A6-B871CE513081}" type="pres">
      <dgm:prSet presAssocID="{0D50673C-992F-5E4A-BD2D-E9AA809728FA}" presName="hierChild5" presStyleCnt="0"/>
      <dgm:spPr/>
    </dgm:pt>
    <dgm:pt modelId="{739BEC72-17F8-DB4B-804C-EDAA73DECFDA}" type="pres">
      <dgm:prSet presAssocID="{F21C513C-0DAF-5E43-A475-B453EABAF926}" presName="Name64" presStyleLbl="parChTrans1D3" presStyleIdx="8" presStyleCnt="9"/>
      <dgm:spPr/>
    </dgm:pt>
    <dgm:pt modelId="{7C6290FA-E932-EE49-B3C9-2F27055491F1}" type="pres">
      <dgm:prSet presAssocID="{5FAE3869-B9A4-E84E-B988-F1D88A32FF41}" presName="hierRoot2" presStyleCnt="0">
        <dgm:presLayoutVars>
          <dgm:hierBranch val="init"/>
        </dgm:presLayoutVars>
      </dgm:prSet>
      <dgm:spPr/>
    </dgm:pt>
    <dgm:pt modelId="{E06B7B06-5735-DF4E-8071-F77F97E65CF0}" type="pres">
      <dgm:prSet presAssocID="{5FAE3869-B9A4-E84E-B988-F1D88A32FF41}" presName="rootComposite" presStyleCnt="0"/>
      <dgm:spPr/>
    </dgm:pt>
    <dgm:pt modelId="{B7B9463C-351B-A34F-9EE5-9E54E9F58152}" type="pres">
      <dgm:prSet presAssocID="{5FAE3869-B9A4-E84E-B988-F1D88A32FF41}" presName="rootText" presStyleLbl="node3" presStyleIdx="8" presStyleCnt="9">
        <dgm:presLayoutVars>
          <dgm:chPref val="3"/>
        </dgm:presLayoutVars>
      </dgm:prSet>
      <dgm:spPr/>
    </dgm:pt>
    <dgm:pt modelId="{E794B403-E6AC-9E4F-8EE2-F26F1326095B}" type="pres">
      <dgm:prSet presAssocID="{5FAE3869-B9A4-E84E-B988-F1D88A32FF41}" presName="rootConnector" presStyleLbl="node3" presStyleIdx="8" presStyleCnt="9"/>
      <dgm:spPr/>
    </dgm:pt>
    <dgm:pt modelId="{AD69CBB8-FAF3-3343-97D3-C29436AAEC1E}" type="pres">
      <dgm:prSet presAssocID="{5FAE3869-B9A4-E84E-B988-F1D88A32FF41}" presName="hierChild4" presStyleCnt="0"/>
      <dgm:spPr/>
    </dgm:pt>
    <dgm:pt modelId="{6D3BE935-A0AF-8144-BF88-3DCB768E540F}" type="pres">
      <dgm:prSet presAssocID="{5FAE3869-B9A4-E84E-B988-F1D88A32FF41}" presName="hierChild5" presStyleCnt="0"/>
      <dgm:spPr/>
    </dgm:pt>
    <dgm:pt modelId="{6F02E1AE-C9A5-454C-A521-0E5DA95FB124}" type="pres">
      <dgm:prSet presAssocID="{6D129735-4840-E642-86D0-F1EA1C7BF7D6}" presName="hierChild5" presStyleCnt="0"/>
      <dgm:spPr/>
    </dgm:pt>
    <dgm:pt modelId="{08C84EF3-D37E-C943-A234-7403D180E010}" type="pres">
      <dgm:prSet presAssocID="{E7FDEAC8-101A-A94E-9D2C-42368E8B4BD6}" presName="hierChild3" presStyleCnt="0"/>
      <dgm:spPr/>
    </dgm:pt>
  </dgm:ptLst>
  <dgm:cxnLst>
    <dgm:cxn modelId="{DF479F00-DE98-544B-B358-14A8F7B44273}" srcId="{F9BBBBF7-C76C-8A47-B5DC-32D72D42F33F}" destId="{41187E0F-0725-7443-8D80-8B1792F4D67F}" srcOrd="1" destOrd="0" parTransId="{7CDBC350-7FE4-FB43-90C2-9D8041EF22AC}" sibTransId="{0CE4D329-EAF2-1F43-A192-8E44606CA887}"/>
    <dgm:cxn modelId="{53911705-4E2F-DF48-B824-AC64DC340250}" srcId="{6D129735-4840-E642-86D0-F1EA1C7BF7D6}" destId="{0D50673C-992F-5E4A-BD2D-E9AA809728FA}" srcOrd="0" destOrd="0" parTransId="{A1439442-A7D5-F14A-A9BA-8B5D2B40EF6E}" sibTransId="{BF95E57A-CD88-8847-B366-E263B75149E8}"/>
    <dgm:cxn modelId="{9FB74109-88B3-DB48-BB2D-516BA3E99107}" type="presOf" srcId="{7DE3C680-8CE3-5B4C-A94D-5DB47FB39A30}" destId="{D151EE24-61DC-E54A-A317-BEDD4C1263A6}" srcOrd="1" destOrd="0" presId="urn:microsoft.com/office/officeart/2009/3/layout/HorizontalOrganizationChart"/>
    <dgm:cxn modelId="{2226500B-A4B3-A241-A1A8-D4F32BC3C5E4}" srcId="{BF730569-401B-B943-909D-C216B49DE6BC}" destId="{E7FDEAC8-101A-A94E-9D2C-42368E8B4BD6}" srcOrd="0" destOrd="0" parTransId="{7BB094D1-1FBD-BF4F-9C28-AABC593209EA}" sibTransId="{A44F3A3A-7B68-A14E-9702-CDA296EDA8F9}"/>
    <dgm:cxn modelId="{1B128614-97CD-F045-818A-A6D9DDEC5EA5}" type="presOf" srcId="{F9BBBBF7-C76C-8A47-B5DC-32D72D42F33F}" destId="{5F5A0417-5F75-DD4A-A37C-F0EE347D10CD}" srcOrd="1" destOrd="0" presId="urn:microsoft.com/office/officeart/2009/3/layout/HorizontalOrganizationChart"/>
    <dgm:cxn modelId="{D838F916-6799-9E44-A92F-702B88D7A329}" type="presOf" srcId="{7CDBC350-7FE4-FB43-90C2-9D8041EF22AC}" destId="{E649D310-A9E2-694C-9768-1A427E4CFA54}" srcOrd="0" destOrd="0" presId="urn:microsoft.com/office/officeart/2009/3/layout/HorizontalOrganizationChart"/>
    <dgm:cxn modelId="{193C241C-5E8E-864E-AB75-AD4EEB3DE926}" type="presOf" srcId="{F21C513C-0DAF-5E43-A475-B453EABAF926}" destId="{739BEC72-17F8-DB4B-804C-EDAA73DECFDA}" srcOrd="0" destOrd="0" presId="urn:microsoft.com/office/officeart/2009/3/layout/HorizontalOrganizationChart"/>
    <dgm:cxn modelId="{48A01320-E93A-4649-A5D1-3A2EB829D0E8}" type="presOf" srcId="{C0D6B82F-6B9B-2149-8AAE-795A5C67BA7F}" destId="{9696BD0D-6B47-7D40-8539-A16076499A86}" srcOrd="0" destOrd="0" presId="urn:microsoft.com/office/officeart/2009/3/layout/HorizontalOrganizationChart"/>
    <dgm:cxn modelId="{03D19721-09EF-2D40-9357-62217A385F57}" type="presOf" srcId="{E7FDEAC8-101A-A94E-9D2C-42368E8B4BD6}" destId="{53D97BF2-30D5-2A48-8E14-9879D52B26A6}" srcOrd="1" destOrd="0" presId="urn:microsoft.com/office/officeart/2009/3/layout/HorizontalOrganizationChart"/>
    <dgm:cxn modelId="{5081582A-2201-FF45-BCE0-F8BCB32392BC}" srcId="{E7FDEAC8-101A-A94E-9D2C-42368E8B4BD6}" destId="{6D129735-4840-E642-86D0-F1EA1C7BF7D6}" srcOrd="3" destOrd="0" parTransId="{2A6CD70B-FFE7-8746-A393-C1DA6A12E9FA}" sibTransId="{B03A858E-0913-F84E-9BE4-4256156D0AC3}"/>
    <dgm:cxn modelId="{BE4C5A2E-392A-3545-9EF2-6495BE67768D}" type="presOf" srcId="{7C915F8D-31C1-C849-AE20-24FA3B5D7766}" destId="{918C7530-2B31-9A47-822A-4F6AFD7174A1}" srcOrd="0" destOrd="0" presId="urn:microsoft.com/office/officeart/2009/3/layout/HorizontalOrganizationChart"/>
    <dgm:cxn modelId="{C2A79632-4D24-8E42-999B-2CBBC199996B}" type="presOf" srcId="{5FAE3869-B9A4-E84E-B988-F1D88A32FF41}" destId="{B7B9463C-351B-A34F-9EE5-9E54E9F58152}" srcOrd="0" destOrd="0" presId="urn:microsoft.com/office/officeart/2009/3/layout/HorizontalOrganizationChart"/>
    <dgm:cxn modelId="{E5878841-BA5F-C94F-BF60-BC7D30B86B93}" srcId="{001D4551-B4E9-7445-A79E-D1DF263D5D4B}" destId="{CC085D9D-8B68-1143-AD85-F2D1F612B6BF}" srcOrd="1" destOrd="0" parTransId="{7C915F8D-31C1-C849-AE20-24FA3B5D7766}" sibTransId="{296C8957-3BD7-2B47-9CC0-6584DD569BBD}"/>
    <dgm:cxn modelId="{84A5574A-803B-A44A-B60E-8AB726DBED58}" type="presOf" srcId="{BF730569-401B-B943-909D-C216B49DE6BC}" destId="{7CB01AE5-DD92-4344-8F77-75DB56CFCB99}" srcOrd="0" destOrd="0" presId="urn:microsoft.com/office/officeart/2009/3/layout/HorizontalOrganizationChart"/>
    <dgm:cxn modelId="{8F257652-4DCF-8D44-9776-1249B2B78CBF}" type="presOf" srcId="{0D50673C-992F-5E4A-BD2D-E9AA809728FA}" destId="{B16C1EC9-2C65-2C4A-B292-E34B8C34CD73}" srcOrd="0" destOrd="0" presId="urn:microsoft.com/office/officeart/2009/3/layout/HorizontalOrganizationChart"/>
    <dgm:cxn modelId="{9C8A7756-89AC-6F44-8560-D9BE9FAA51C2}" type="presOf" srcId="{8F13CDE3-4F8F-B44B-B2CA-8325D60AD9F3}" destId="{C03B82C6-3CF4-9D43-B5B2-CE9C87B22B2D}" srcOrd="0" destOrd="0" presId="urn:microsoft.com/office/officeart/2009/3/layout/HorizontalOrganizationChart"/>
    <dgm:cxn modelId="{9C51D459-CE6F-AA4B-A0B5-3363B0AB170C}" srcId="{E7FDEAC8-101A-A94E-9D2C-42368E8B4BD6}" destId="{EFACBAA3-975D-4C44-A5CD-67257CE575D5}" srcOrd="1" destOrd="0" parTransId="{DA3A6769-70B9-3343-BAEB-4504AFB3B238}" sibTransId="{DDEFE51F-3ABC-8444-AB6B-41A18D562350}"/>
    <dgm:cxn modelId="{78CC8F5D-7EDC-0245-9B58-C4AF93234785}" type="presOf" srcId="{BA1493E6-9F29-7740-B423-F23382DA0882}" destId="{758274EA-8762-F844-8376-ED460773996A}" srcOrd="0" destOrd="0" presId="urn:microsoft.com/office/officeart/2009/3/layout/HorizontalOrganizationChart"/>
    <dgm:cxn modelId="{59665361-65F6-0446-81FC-C274B76312AB}" type="presOf" srcId="{740BED71-150C-0F4C-B70C-3A1D7BDC8588}" destId="{379752E7-7758-C743-905B-76D90C08599D}" srcOrd="0" destOrd="0" presId="urn:microsoft.com/office/officeart/2009/3/layout/HorizontalOrganizationChart"/>
    <dgm:cxn modelId="{83AC8E62-424B-D14F-A331-06F4435FA786}" type="presOf" srcId="{6D129735-4840-E642-86D0-F1EA1C7BF7D6}" destId="{4EC5F4B3-1904-EB49-A05D-A43297FEA6C2}" srcOrd="1" destOrd="0" presId="urn:microsoft.com/office/officeart/2009/3/layout/HorizontalOrganizationChart"/>
    <dgm:cxn modelId="{DF817963-9BCB-4D42-8DE0-DB9930739E5A}" srcId="{EFACBAA3-975D-4C44-A5CD-67257CE575D5}" destId="{B434568C-7FF1-DC45-A270-52C621FE1F8E}" srcOrd="0" destOrd="0" parTransId="{98D0AD31-A6C6-9344-97AA-77BDF6684F8E}" sibTransId="{7CD1BBE5-8E78-0040-A4DC-9DAF2BD355C4}"/>
    <dgm:cxn modelId="{AEB70E64-266C-EF42-8627-B6804C4FBE36}" srcId="{F9BBBBF7-C76C-8A47-B5DC-32D72D42F33F}" destId="{15550365-6A2A-924F-A70A-8DD2701AB197}" srcOrd="0" destOrd="0" parTransId="{BA1493E6-9F29-7740-B423-F23382DA0882}" sibTransId="{0C3FEA94-264A-9340-99F0-2E0A0F79603E}"/>
    <dgm:cxn modelId="{E71D4771-1A7A-014C-9A71-D3896B2D9CB1}" type="presOf" srcId="{CC085D9D-8B68-1143-AD85-F2D1F612B6BF}" destId="{65315C8B-3831-304B-B7D9-BB884788A7CF}" srcOrd="0" destOrd="0" presId="urn:microsoft.com/office/officeart/2009/3/layout/HorizontalOrganizationChart"/>
    <dgm:cxn modelId="{A1C05F74-44BB-7A44-AB69-041B8E75C803}" type="presOf" srcId="{41187E0F-0725-7443-8D80-8B1792F4D67F}" destId="{CEF70C8A-AEE8-B940-9B8F-68EDF8CB8886}" srcOrd="0" destOrd="0" presId="urn:microsoft.com/office/officeart/2009/3/layout/HorizontalOrganizationChart"/>
    <dgm:cxn modelId="{2EB23175-95D4-804E-A528-DA0F49C59CAF}" type="presOf" srcId="{98D0AD31-A6C6-9344-97AA-77BDF6684F8E}" destId="{CDFA1A54-826C-4A49-B9B3-654BA0053755}" srcOrd="0" destOrd="0" presId="urn:microsoft.com/office/officeart/2009/3/layout/HorizontalOrganizationChart"/>
    <dgm:cxn modelId="{5100FA7F-CFD0-A44B-9494-ED4881FDA9B1}" type="presOf" srcId="{5FAE3869-B9A4-E84E-B988-F1D88A32FF41}" destId="{E794B403-E6AC-9E4F-8EE2-F26F1326095B}" srcOrd="1" destOrd="0" presId="urn:microsoft.com/office/officeart/2009/3/layout/HorizontalOrganizationChart"/>
    <dgm:cxn modelId="{443C9D82-A80B-4145-860C-5549A0DBAC16}" type="presOf" srcId="{A1439442-A7D5-F14A-A9BA-8B5D2B40EF6E}" destId="{975B60CE-2504-3843-BA1B-5C7EC356E26F}" srcOrd="0" destOrd="0" presId="urn:microsoft.com/office/officeart/2009/3/layout/HorizontalOrganizationChart"/>
    <dgm:cxn modelId="{8DFE928A-D5CB-F645-9C91-5033CFAC04A9}" type="presOf" srcId="{2A6CD70B-FFE7-8746-A393-C1DA6A12E9FA}" destId="{DB75E549-9395-C34D-8323-24F18870CE8E}" srcOrd="0" destOrd="0" presId="urn:microsoft.com/office/officeart/2009/3/layout/HorizontalOrganizationChart"/>
    <dgm:cxn modelId="{537FA194-2C4B-D141-BA38-3A6BE66FE8E0}" type="presOf" srcId="{EFACBAA3-975D-4C44-A5CD-67257CE575D5}" destId="{502BEF84-1F81-2D4C-9210-8EDA75801007}" srcOrd="1" destOrd="0" presId="urn:microsoft.com/office/officeart/2009/3/layout/HorizontalOrganizationChart"/>
    <dgm:cxn modelId="{3A0A6F9B-3311-2142-84CB-089A854A478E}" type="presOf" srcId="{8F13CDE3-4F8F-B44B-B2CA-8325D60AD9F3}" destId="{482518EC-BC2A-2140-9482-B4653929468B}" srcOrd="1" destOrd="0" presId="urn:microsoft.com/office/officeart/2009/3/layout/HorizontalOrganizationChart"/>
    <dgm:cxn modelId="{743F2D9C-808D-804A-AF46-23D485FBFA57}" type="presOf" srcId="{62513A16-5D85-2646-ACEB-3893AC11DC20}" destId="{9E972E88-4A83-0245-8DCE-94E95A8AC8CE}" srcOrd="0" destOrd="0" presId="urn:microsoft.com/office/officeart/2009/3/layout/HorizontalOrganizationChart"/>
    <dgm:cxn modelId="{4305BA9E-249F-384E-BB3F-19298176E177}" type="presOf" srcId="{001D4551-B4E9-7445-A79E-D1DF263D5D4B}" destId="{6E8ECC37-2030-FC49-AFDA-F4AE2B9D53F7}" srcOrd="1" destOrd="0" presId="urn:microsoft.com/office/officeart/2009/3/layout/HorizontalOrganizationChart"/>
    <dgm:cxn modelId="{1BC7CD9F-812F-1041-B00A-3BB2D32CA69C}" type="presOf" srcId="{F9BBBBF7-C76C-8A47-B5DC-32D72D42F33F}" destId="{CAF29593-53BB-C346-B05C-94E478D3280A}" srcOrd="0" destOrd="0" presId="urn:microsoft.com/office/officeart/2009/3/layout/HorizontalOrganizationChart"/>
    <dgm:cxn modelId="{C2F42EA6-D907-1342-9481-0E2023FD6F2A}" srcId="{EFACBAA3-975D-4C44-A5CD-67257CE575D5}" destId="{7DE3C680-8CE3-5B4C-A94D-5DB47FB39A30}" srcOrd="1" destOrd="0" parTransId="{62513A16-5D85-2646-ACEB-3893AC11DC20}" sibTransId="{0365A9D9-1107-5448-88FA-E4ACF4ECABE6}"/>
    <dgm:cxn modelId="{12D420A9-7E76-AE47-8E6E-F21963EBBBC4}" type="presOf" srcId="{B434568C-7FF1-DC45-A270-52C621FE1F8E}" destId="{4D889706-BB1A-5A43-BF7E-0B4183A4B3C1}" srcOrd="0" destOrd="0" presId="urn:microsoft.com/office/officeart/2009/3/layout/HorizontalOrganizationChart"/>
    <dgm:cxn modelId="{B914B0AC-D506-A640-868A-7B6E0013EFD4}" srcId="{EFACBAA3-975D-4C44-A5CD-67257CE575D5}" destId="{8F13CDE3-4F8F-B44B-B2CA-8325D60AD9F3}" srcOrd="2" destOrd="0" parTransId="{C0D6B82F-6B9B-2149-8AAE-795A5C67BA7F}" sibTransId="{03989DC2-0F26-FD42-B0F8-629740C9FE04}"/>
    <dgm:cxn modelId="{9671E0B1-3EEF-7D48-9D43-0B65B77B6E44}" type="presOf" srcId="{41187E0F-0725-7443-8D80-8B1792F4D67F}" destId="{409921D5-4E61-5549-A81C-011F35D87E11}" srcOrd="1" destOrd="0" presId="urn:microsoft.com/office/officeart/2009/3/layout/HorizontalOrganizationChart"/>
    <dgm:cxn modelId="{0B5E70B4-2D4E-ED43-874F-52AB1F75B203}" type="presOf" srcId="{6D129735-4840-E642-86D0-F1EA1C7BF7D6}" destId="{CB1A154B-0869-1749-98BA-0394B188DC43}" srcOrd="0" destOrd="0" presId="urn:microsoft.com/office/officeart/2009/3/layout/HorizontalOrganizationChart"/>
    <dgm:cxn modelId="{2A276FB8-9E9D-9046-99D9-CCC2141EA728}" type="presOf" srcId="{DA3A6769-70B9-3343-BAEB-4504AFB3B238}" destId="{5B7FF23F-1650-6445-B0E4-AF6A980F1D3D}" srcOrd="0" destOrd="0" presId="urn:microsoft.com/office/officeart/2009/3/layout/HorizontalOrganizationChart"/>
    <dgm:cxn modelId="{A0E1C6B8-45C1-344A-9C21-A6549A9CAAAD}" srcId="{6D129735-4840-E642-86D0-F1EA1C7BF7D6}" destId="{5FAE3869-B9A4-E84E-B988-F1D88A32FF41}" srcOrd="1" destOrd="0" parTransId="{F21C513C-0DAF-5E43-A475-B453EABAF926}" sibTransId="{C01C8F58-08FF-1B45-9DFF-AA9E7B42A009}"/>
    <dgm:cxn modelId="{BB9CD7B9-8E01-5545-99FA-87D9D93CDB00}" srcId="{E7FDEAC8-101A-A94E-9D2C-42368E8B4BD6}" destId="{001D4551-B4E9-7445-A79E-D1DF263D5D4B}" srcOrd="0" destOrd="0" parTransId="{BD444C07-B853-C34F-BAA3-1149A06BE841}" sibTransId="{E8D3791F-1762-B043-A334-CB1E07C931BC}"/>
    <dgm:cxn modelId="{79EF63C2-ECAD-CE49-9AC4-63E219096562}" type="presOf" srcId="{6D968A58-4041-8C4A-8BEF-C37E63598236}" destId="{FA7F53BB-3BD8-1943-8FB2-53998E7B5C5C}" srcOrd="0" destOrd="0" presId="urn:microsoft.com/office/officeart/2009/3/layout/HorizontalOrganizationChart"/>
    <dgm:cxn modelId="{E651B7CF-C76E-3E4F-B632-8D450A36DFE8}" type="presOf" srcId="{0D50673C-992F-5E4A-BD2D-E9AA809728FA}" destId="{A82D3E66-CCAE-9C48-B757-347C6D177BA6}" srcOrd="1" destOrd="0" presId="urn:microsoft.com/office/officeart/2009/3/layout/HorizontalOrganizationChart"/>
    <dgm:cxn modelId="{92CA25D0-845F-474D-9118-1A7C33C052D4}" type="presOf" srcId="{15550365-6A2A-924F-A70A-8DD2701AB197}" destId="{68DBDFB5-ECF5-D241-8A1E-F8D7934188DF}" srcOrd="1" destOrd="0" presId="urn:microsoft.com/office/officeart/2009/3/layout/HorizontalOrganizationChart"/>
    <dgm:cxn modelId="{CAFFADDA-803B-924C-99D1-13DAC2443BBF}" type="presOf" srcId="{664D2458-D5BB-FB46-A9F9-FC177D159E82}" destId="{0256F05B-BDD3-6F43-B6E6-E1E092A2822B}" srcOrd="0" destOrd="0" presId="urn:microsoft.com/office/officeart/2009/3/layout/HorizontalOrganizationChart"/>
    <dgm:cxn modelId="{DD1333E2-7823-CE44-878D-EE6434022E94}" type="presOf" srcId="{15550365-6A2A-924F-A70A-8DD2701AB197}" destId="{85CF5292-3C5E-E04E-BA61-5DFB476F2430}" srcOrd="0" destOrd="0" presId="urn:microsoft.com/office/officeart/2009/3/layout/HorizontalOrganizationChart"/>
    <dgm:cxn modelId="{11AB03E9-2EC7-9F46-85BE-BF3DA8494FFC}" type="presOf" srcId="{BD444C07-B853-C34F-BAA3-1149A06BE841}" destId="{75F178FB-2C7C-0844-B29F-7BE8482238AC}" srcOrd="0" destOrd="0" presId="urn:microsoft.com/office/officeart/2009/3/layout/HorizontalOrganizationChart"/>
    <dgm:cxn modelId="{F96E5EEC-4D08-FE48-8827-6E0513309A09}" srcId="{001D4551-B4E9-7445-A79E-D1DF263D5D4B}" destId="{664D2458-D5BB-FB46-A9F9-FC177D159E82}" srcOrd="0" destOrd="0" parTransId="{6D968A58-4041-8C4A-8BEF-C37E63598236}" sibTransId="{54DE3BA0-BDFE-2640-9B06-9E1F551F82D1}"/>
    <dgm:cxn modelId="{0BC3D7EC-856E-7F41-A0AD-D0D362FEB36C}" srcId="{E7FDEAC8-101A-A94E-9D2C-42368E8B4BD6}" destId="{F9BBBBF7-C76C-8A47-B5DC-32D72D42F33F}" srcOrd="2" destOrd="0" parTransId="{740BED71-150C-0F4C-B70C-3A1D7BDC8588}" sibTransId="{C3991321-D4AC-174C-BB65-5C757B14BB40}"/>
    <dgm:cxn modelId="{D601FEEE-E801-6D45-A0D0-66CF4358BF84}" type="presOf" srcId="{CC085D9D-8B68-1143-AD85-F2D1F612B6BF}" destId="{1A821D37-3CCA-A141-AA41-A6508C90416E}" srcOrd="1" destOrd="0" presId="urn:microsoft.com/office/officeart/2009/3/layout/HorizontalOrganizationChart"/>
    <dgm:cxn modelId="{D7CD1BF4-3E94-7D47-BD63-394C2F1072B7}" type="presOf" srcId="{E7FDEAC8-101A-A94E-9D2C-42368E8B4BD6}" destId="{1D0D722B-DED3-1E47-8974-EC0578DEF038}" srcOrd="0" destOrd="0" presId="urn:microsoft.com/office/officeart/2009/3/layout/HorizontalOrganizationChart"/>
    <dgm:cxn modelId="{F9F687F4-1D62-E445-BA38-F2B71E79BF29}" type="presOf" srcId="{B434568C-7FF1-DC45-A270-52C621FE1F8E}" destId="{C7A409CC-AA4D-4F48-8678-41AD9B21885E}" srcOrd="1" destOrd="0" presId="urn:microsoft.com/office/officeart/2009/3/layout/HorizontalOrganizationChart"/>
    <dgm:cxn modelId="{7B7088F5-77DA-094D-BEF8-999F277CBB1B}" type="presOf" srcId="{7DE3C680-8CE3-5B4C-A94D-5DB47FB39A30}" destId="{EA7D2A5B-D1D4-8240-8A8E-4AD6E45BF4CC}" srcOrd="0" destOrd="0" presId="urn:microsoft.com/office/officeart/2009/3/layout/HorizontalOrganizationChart"/>
    <dgm:cxn modelId="{92C624F6-43CB-2648-8A81-C08A62BA41B0}" type="presOf" srcId="{664D2458-D5BB-FB46-A9F9-FC177D159E82}" destId="{DCD9AA41-9307-0249-9336-CCEBFBA0F817}" srcOrd="1" destOrd="0" presId="urn:microsoft.com/office/officeart/2009/3/layout/HorizontalOrganizationChart"/>
    <dgm:cxn modelId="{205E3BFD-D1BE-A34B-85C1-167D6AA49800}" type="presOf" srcId="{001D4551-B4E9-7445-A79E-D1DF263D5D4B}" destId="{0F9BCA5C-B0FA-FB49-829F-5EAFE1A167E5}" srcOrd="0" destOrd="0" presId="urn:microsoft.com/office/officeart/2009/3/layout/HorizontalOrganizationChart"/>
    <dgm:cxn modelId="{AB9C2FFE-701A-C144-876F-3D223BE3AB33}" type="presOf" srcId="{EFACBAA3-975D-4C44-A5CD-67257CE575D5}" destId="{8C1A1874-D8A7-2D40-8FC3-85A119CFC803}" srcOrd="0" destOrd="0" presId="urn:microsoft.com/office/officeart/2009/3/layout/HorizontalOrganizationChart"/>
    <dgm:cxn modelId="{AFA18DA3-B2D2-224C-8FDA-38C596D268DB}" type="presParOf" srcId="{7CB01AE5-DD92-4344-8F77-75DB56CFCB99}" destId="{9E5EAB42-E050-4E45-B417-56B879EFE36C}" srcOrd="0" destOrd="0" presId="urn:microsoft.com/office/officeart/2009/3/layout/HorizontalOrganizationChart"/>
    <dgm:cxn modelId="{7C679BC0-8DB8-324E-9E08-EF6146F0E957}" type="presParOf" srcId="{9E5EAB42-E050-4E45-B417-56B879EFE36C}" destId="{DB2C2125-54A8-3D4F-B6CD-9F91D9965B98}" srcOrd="0" destOrd="0" presId="urn:microsoft.com/office/officeart/2009/3/layout/HorizontalOrganizationChart"/>
    <dgm:cxn modelId="{31A93ABA-B8B5-8249-9AD2-6289D3D9BEDA}" type="presParOf" srcId="{DB2C2125-54A8-3D4F-B6CD-9F91D9965B98}" destId="{1D0D722B-DED3-1E47-8974-EC0578DEF038}" srcOrd="0" destOrd="0" presId="urn:microsoft.com/office/officeart/2009/3/layout/HorizontalOrganizationChart"/>
    <dgm:cxn modelId="{5E86759B-A3E1-764B-95DC-8131E4659C8B}" type="presParOf" srcId="{DB2C2125-54A8-3D4F-B6CD-9F91D9965B98}" destId="{53D97BF2-30D5-2A48-8E14-9879D52B26A6}" srcOrd="1" destOrd="0" presId="urn:microsoft.com/office/officeart/2009/3/layout/HorizontalOrganizationChart"/>
    <dgm:cxn modelId="{89BD51B2-FDA1-D54B-9C98-F1E56CA05B82}" type="presParOf" srcId="{9E5EAB42-E050-4E45-B417-56B879EFE36C}" destId="{65446EB2-B83B-9649-B498-1244337CF5D9}" srcOrd="1" destOrd="0" presId="urn:microsoft.com/office/officeart/2009/3/layout/HorizontalOrganizationChart"/>
    <dgm:cxn modelId="{57F97B33-70BC-AC49-8DB9-68CCFFFEAAD0}" type="presParOf" srcId="{65446EB2-B83B-9649-B498-1244337CF5D9}" destId="{75F178FB-2C7C-0844-B29F-7BE8482238AC}" srcOrd="0" destOrd="0" presId="urn:microsoft.com/office/officeart/2009/3/layout/HorizontalOrganizationChart"/>
    <dgm:cxn modelId="{93803B61-72BD-8641-B509-98C8294A322B}" type="presParOf" srcId="{65446EB2-B83B-9649-B498-1244337CF5D9}" destId="{D23414EB-0BA7-FA48-9882-5679C66B6DB4}" srcOrd="1" destOrd="0" presId="urn:microsoft.com/office/officeart/2009/3/layout/HorizontalOrganizationChart"/>
    <dgm:cxn modelId="{0E6CD3B5-04EA-9746-8252-4166C283F5A5}" type="presParOf" srcId="{D23414EB-0BA7-FA48-9882-5679C66B6DB4}" destId="{49900A99-EC96-E249-9338-4472291DC4A9}" srcOrd="0" destOrd="0" presId="urn:microsoft.com/office/officeart/2009/3/layout/HorizontalOrganizationChart"/>
    <dgm:cxn modelId="{B745D7EB-F6E7-EB4F-B58B-05B13EE8AED0}" type="presParOf" srcId="{49900A99-EC96-E249-9338-4472291DC4A9}" destId="{0F9BCA5C-B0FA-FB49-829F-5EAFE1A167E5}" srcOrd="0" destOrd="0" presId="urn:microsoft.com/office/officeart/2009/3/layout/HorizontalOrganizationChart"/>
    <dgm:cxn modelId="{1269E5D8-7514-9E4B-8C29-AF7BB0BCBB1A}" type="presParOf" srcId="{49900A99-EC96-E249-9338-4472291DC4A9}" destId="{6E8ECC37-2030-FC49-AFDA-F4AE2B9D53F7}" srcOrd="1" destOrd="0" presId="urn:microsoft.com/office/officeart/2009/3/layout/HorizontalOrganizationChart"/>
    <dgm:cxn modelId="{A34B993D-FB59-AB47-AD25-C934A7A00405}" type="presParOf" srcId="{D23414EB-0BA7-FA48-9882-5679C66B6DB4}" destId="{4DAA46FE-D47E-B041-9493-85CB23328BD5}" srcOrd="1" destOrd="0" presId="urn:microsoft.com/office/officeart/2009/3/layout/HorizontalOrganizationChart"/>
    <dgm:cxn modelId="{491E8E3A-088B-914C-A0ED-1B072EB5A24F}" type="presParOf" srcId="{4DAA46FE-D47E-B041-9493-85CB23328BD5}" destId="{FA7F53BB-3BD8-1943-8FB2-53998E7B5C5C}" srcOrd="0" destOrd="0" presId="urn:microsoft.com/office/officeart/2009/3/layout/HorizontalOrganizationChart"/>
    <dgm:cxn modelId="{FD0EC685-DBE4-2C44-AE77-8FEA51255856}" type="presParOf" srcId="{4DAA46FE-D47E-B041-9493-85CB23328BD5}" destId="{9BE5842D-841F-3040-A45A-D7237C9E9A36}" srcOrd="1" destOrd="0" presId="urn:microsoft.com/office/officeart/2009/3/layout/HorizontalOrganizationChart"/>
    <dgm:cxn modelId="{E0CFBB0D-097B-E049-ABA3-47086A9F148B}" type="presParOf" srcId="{9BE5842D-841F-3040-A45A-D7237C9E9A36}" destId="{A3DAE5BB-7AB4-E944-8BFF-99E82F2A7FF1}" srcOrd="0" destOrd="0" presId="urn:microsoft.com/office/officeart/2009/3/layout/HorizontalOrganizationChart"/>
    <dgm:cxn modelId="{F26541F6-D488-5D41-B253-B2444A7DE1DC}" type="presParOf" srcId="{A3DAE5BB-7AB4-E944-8BFF-99E82F2A7FF1}" destId="{0256F05B-BDD3-6F43-B6E6-E1E092A2822B}" srcOrd="0" destOrd="0" presId="urn:microsoft.com/office/officeart/2009/3/layout/HorizontalOrganizationChart"/>
    <dgm:cxn modelId="{9B02093C-BAD7-EC40-BDC9-F0487950D389}" type="presParOf" srcId="{A3DAE5BB-7AB4-E944-8BFF-99E82F2A7FF1}" destId="{DCD9AA41-9307-0249-9336-CCEBFBA0F817}" srcOrd="1" destOrd="0" presId="urn:microsoft.com/office/officeart/2009/3/layout/HorizontalOrganizationChart"/>
    <dgm:cxn modelId="{F4F326D6-F878-4046-B85D-F4FF9C33E6AA}" type="presParOf" srcId="{9BE5842D-841F-3040-A45A-D7237C9E9A36}" destId="{B0FC367C-2FF5-3A49-AEDC-69E79927D19B}" srcOrd="1" destOrd="0" presId="urn:microsoft.com/office/officeart/2009/3/layout/HorizontalOrganizationChart"/>
    <dgm:cxn modelId="{DEB11F3E-8BC1-3448-899B-A2BD322C1059}" type="presParOf" srcId="{9BE5842D-841F-3040-A45A-D7237C9E9A36}" destId="{1A722A8C-1B24-9943-A3B0-E49ABB49E085}" srcOrd="2" destOrd="0" presId="urn:microsoft.com/office/officeart/2009/3/layout/HorizontalOrganizationChart"/>
    <dgm:cxn modelId="{8878A53B-FD9A-804A-8F66-1B3AFD66BF9D}" type="presParOf" srcId="{4DAA46FE-D47E-B041-9493-85CB23328BD5}" destId="{918C7530-2B31-9A47-822A-4F6AFD7174A1}" srcOrd="2" destOrd="0" presId="urn:microsoft.com/office/officeart/2009/3/layout/HorizontalOrganizationChart"/>
    <dgm:cxn modelId="{B674A688-37A1-DC4B-887D-672C13ACF818}" type="presParOf" srcId="{4DAA46FE-D47E-B041-9493-85CB23328BD5}" destId="{7D252A4C-43FA-8249-934C-FFFA2A3F4C5C}" srcOrd="3" destOrd="0" presId="urn:microsoft.com/office/officeart/2009/3/layout/HorizontalOrganizationChart"/>
    <dgm:cxn modelId="{CCA02573-2CBC-9041-B072-4FFFC96EDE89}" type="presParOf" srcId="{7D252A4C-43FA-8249-934C-FFFA2A3F4C5C}" destId="{D78EA948-5F01-5546-8A3C-92E4FA29ECC5}" srcOrd="0" destOrd="0" presId="urn:microsoft.com/office/officeart/2009/3/layout/HorizontalOrganizationChart"/>
    <dgm:cxn modelId="{BC525F07-2056-6640-B9F8-27E90BAF6120}" type="presParOf" srcId="{D78EA948-5F01-5546-8A3C-92E4FA29ECC5}" destId="{65315C8B-3831-304B-B7D9-BB884788A7CF}" srcOrd="0" destOrd="0" presId="urn:microsoft.com/office/officeart/2009/3/layout/HorizontalOrganizationChart"/>
    <dgm:cxn modelId="{BCFBB6A5-ABCF-BC4F-8CD3-74C5184688A8}" type="presParOf" srcId="{D78EA948-5F01-5546-8A3C-92E4FA29ECC5}" destId="{1A821D37-3CCA-A141-AA41-A6508C90416E}" srcOrd="1" destOrd="0" presId="urn:microsoft.com/office/officeart/2009/3/layout/HorizontalOrganizationChart"/>
    <dgm:cxn modelId="{06BFD86E-D816-7C4F-A063-89503DACF78B}" type="presParOf" srcId="{7D252A4C-43FA-8249-934C-FFFA2A3F4C5C}" destId="{23B0667B-1123-F144-9CA5-BCC0D3A676F8}" srcOrd="1" destOrd="0" presId="urn:microsoft.com/office/officeart/2009/3/layout/HorizontalOrganizationChart"/>
    <dgm:cxn modelId="{820BDE19-7ED5-AA4E-8678-BE9B3CA1D43F}" type="presParOf" srcId="{7D252A4C-43FA-8249-934C-FFFA2A3F4C5C}" destId="{C9AD0F8F-A8D7-9240-8874-6B90AA08799F}" srcOrd="2" destOrd="0" presId="urn:microsoft.com/office/officeart/2009/3/layout/HorizontalOrganizationChart"/>
    <dgm:cxn modelId="{23DE9A93-8623-804F-8FA0-A0F35F9B91B6}" type="presParOf" srcId="{D23414EB-0BA7-FA48-9882-5679C66B6DB4}" destId="{14952C15-02EF-FD43-B2DB-0938F909A2D4}" srcOrd="2" destOrd="0" presId="urn:microsoft.com/office/officeart/2009/3/layout/HorizontalOrganizationChart"/>
    <dgm:cxn modelId="{152A1992-B98F-434D-AAF1-3395DF4A50C8}" type="presParOf" srcId="{65446EB2-B83B-9649-B498-1244337CF5D9}" destId="{5B7FF23F-1650-6445-B0E4-AF6A980F1D3D}" srcOrd="2" destOrd="0" presId="urn:microsoft.com/office/officeart/2009/3/layout/HorizontalOrganizationChart"/>
    <dgm:cxn modelId="{CAB8DDDC-F0F1-7642-8DE1-7438F470034B}" type="presParOf" srcId="{65446EB2-B83B-9649-B498-1244337CF5D9}" destId="{6FAAB277-1DCF-F04C-8EBE-EC9E12C78222}" srcOrd="3" destOrd="0" presId="urn:microsoft.com/office/officeart/2009/3/layout/HorizontalOrganizationChart"/>
    <dgm:cxn modelId="{71FB79F6-D21E-FD4B-8518-BEA1AAE15B4B}" type="presParOf" srcId="{6FAAB277-1DCF-F04C-8EBE-EC9E12C78222}" destId="{10CAEDAB-E7AD-894D-94A3-CEE7C7783384}" srcOrd="0" destOrd="0" presId="urn:microsoft.com/office/officeart/2009/3/layout/HorizontalOrganizationChart"/>
    <dgm:cxn modelId="{5AAE46B3-3D69-A442-A7F8-A2BBF09E672A}" type="presParOf" srcId="{10CAEDAB-E7AD-894D-94A3-CEE7C7783384}" destId="{8C1A1874-D8A7-2D40-8FC3-85A119CFC803}" srcOrd="0" destOrd="0" presId="urn:microsoft.com/office/officeart/2009/3/layout/HorizontalOrganizationChart"/>
    <dgm:cxn modelId="{2D25839C-8F1E-FB40-82AD-9A5D0D5825E4}" type="presParOf" srcId="{10CAEDAB-E7AD-894D-94A3-CEE7C7783384}" destId="{502BEF84-1F81-2D4C-9210-8EDA75801007}" srcOrd="1" destOrd="0" presId="urn:microsoft.com/office/officeart/2009/3/layout/HorizontalOrganizationChart"/>
    <dgm:cxn modelId="{BB7598C1-4A24-AC49-BD26-442B7CA33E21}" type="presParOf" srcId="{6FAAB277-1DCF-F04C-8EBE-EC9E12C78222}" destId="{4CA9EA53-FE83-7942-8BFB-78B597EC2870}" srcOrd="1" destOrd="0" presId="urn:microsoft.com/office/officeart/2009/3/layout/HorizontalOrganizationChart"/>
    <dgm:cxn modelId="{C660FE40-62EE-D543-A971-E55547A08861}" type="presParOf" srcId="{4CA9EA53-FE83-7942-8BFB-78B597EC2870}" destId="{CDFA1A54-826C-4A49-B9B3-654BA0053755}" srcOrd="0" destOrd="0" presId="urn:microsoft.com/office/officeart/2009/3/layout/HorizontalOrganizationChart"/>
    <dgm:cxn modelId="{89CCEE00-136D-0F48-947B-2BAE8DF9ED1E}" type="presParOf" srcId="{4CA9EA53-FE83-7942-8BFB-78B597EC2870}" destId="{5EC3ABFB-6783-884D-9BB6-908225CEB7D1}" srcOrd="1" destOrd="0" presId="urn:microsoft.com/office/officeart/2009/3/layout/HorizontalOrganizationChart"/>
    <dgm:cxn modelId="{EBBF16DD-CF81-504A-896F-6EEB66E09607}" type="presParOf" srcId="{5EC3ABFB-6783-884D-9BB6-908225CEB7D1}" destId="{75911275-B851-7D42-8BCB-58F6EEC70CA4}" srcOrd="0" destOrd="0" presId="urn:microsoft.com/office/officeart/2009/3/layout/HorizontalOrganizationChart"/>
    <dgm:cxn modelId="{A04DF549-2542-4842-B238-6FCF11CF4EA2}" type="presParOf" srcId="{75911275-B851-7D42-8BCB-58F6EEC70CA4}" destId="{4D889706-BB1A-5A43-BF7E-0B4183A4B3C1}" srcOrd="0" destOrd="0" presId="urn:microsoft.com/office/officeart/2009/3/layout/HorizontalOrganizationChart"/>
    <dgm:cxn modelId="{D35B06B0-F300-F34B-8F97-9F35DF9CD95B}" type="presParOf" srcId="{75911275-B851-7D42-8BCB-58F6EEC70CA4}" destId="{C7A409CC-AA4D-4F48-8678-41AD9B21885E}" srcOrd="1" destOrd="0" presId="urn:microsoft.com/office/officeart/2009/3/layout/HorizontalOrganizationChart"/>
    <dgm:cxn modelId="{2DC9FA7E-2A1C-5E48-B972-4DBBCB50A243}" type="presParOf" srcId="{5EC3ABFB-6783-884D-9BB6-908225CEB7D1}" destId="{6D7141A0-2523-7E4F-A97C-3A0D0C771B44}" srcOrd="1" destOrd="0" presId="urn:microsoft.com/office/officeart/2009/3/layout/HorizontalOrganizationChart"/>
    <dgm:cxn modelId="{B9A6535B-D76C-5548-9AF0-44068EAA062B}" type="presParOf" srcId="{5EC3ABFB-6783-884D-9BB6-908225CEB7D1}" destId="{1D3A448B-89E2-9C43-8C08-1AF6D1187F30}" srcOrd="2" destOrd="0" presId="urn:microsoft.com/office/officeart/2009/3/layout/HorizontalOrganizationChart"/>
    <dgm:cxn modelId="{7CA74F0F-412E-874F-B3B7-32C6AF0D156D}" type="presParOf" srcId="{4CA9EA53-FE83-7942-8BFB-78B597EC2870}" destId="{9E972E88-4A83-0245-8DCE-94E95A8AC8CE}" srcOrd="2" destOrd="0" presId="urn:microsoft.com/office/officeart/2009/3/layout/HorizontalOrganizationChart"/>
    <dgm:cxn modelId="{B6ADB3F8-DA82-624F-93BD-E2B161BB18A9}" type="presParOf" srcId="{4CA9EA53-FE83-7942-8BFB-78B597EC2870}" destId="{A41E9509-07CF-4D47-B4EB-29269886A27E}" srcOrd="3" destOrd="0" presId="urn:microsoft.com/office/officeart/2009/3/layout/HorizontalOrganizationChart"/>
    <dgm:cxn modelId="{AE9062E6-517B-ED42-8C0F-031499674ECB}" type="presParOf" srcId="{A41E9509-07CF-4D47-B4EB-29269886A27E}" destId="{1910901F-5126-8344-9A37-99D20331FFE3}" srcOrd="0" destOrd="0" presId="urn:microsoft.com/office/officeart/2009/3/layout/HorizontalOrganizationChart"/>
    <dgm:cxn modelId="{E8BECFDE-E445-DB4C-B1AE-A6F21ED5C36B}" type="presParOf" srcId="{1910901F-5126-8344-9A37-99D20331FFE3}" destId="{EA7D2A5B-D1D4-8240-8A8E-4AD6E45BF4CC}" srcOrd="0" destOrd="0" presId="urn:microsoft.com/office/officeart/2009/3/layout/HorizontalOrganizationChart"/>
    <dgm:cxn modelId="{5C7B6AF7-E61F-A341-A45C-C38B8168C033}" type="presParOf" srcId="{1910901F-5126-8344-9A37-99D20331FFE3}" destId="{D151EE24-61DC-E54A-A317-BEDD4C1263A6}" srcOrd="1" destOrd="0" presId="urn:microsoft.com/office/officeart/2009/3/layout/HorizontalOrganizationChart"/>
    <dgm:cxn modelId="{E0BF808A-D3EB-9745-B0B5-E2D4812FB4D0}" type="presParOf" srcId="{A41E9509-07CF-4D47-B4EB-29269886A27E}" destId="{14668651-E791-4F47-BDD9-76BC6EC32252}" srcOrd="1" destOrd="0" presId="urn:microsoft.com/office/officeart/2009/3/layout/HorizontalOrganizationChart"/>
    <dgm:cxn modelId="{C52D95B3-6BA3-1A47-856F-12D98A3F64A0}" type="presParOf" srcId="{A41E9509-07CF-4D47-B4EB-29269886A27E}" destId="{441985FE-9CFE-6946-A53C-C67C00F24AB5}" srcOrd="2" destOrd="0" presId="urn:microsoft.com/office/officeart/2009/3/layout/HorizontalOrganizationChart"/>
    <dgm:cxn modelId="{76B0EC94-40E2-5C4F-8268-A2F9E382882D}" type="presParOf" srcId="{4CA9EA53-FE83-7942-8BFB-78B597EC2870}" destId="{9696BD0D-6B47-7D40-8539-A16076499A86}" srcOrd="4" destOrd="0" presId="urn:microsoft.com/office/officeart/2009/3/layout/HorizontalOrganizationChart"/>
    <dgm:cxn modelId="{13AFCDDF-3C2E-9741-A3CB-4041C72723B4}" type="presParOf" srcId="{4CA9EA53-FE83-7942-8BFB-78B597EC2870}" destId="{7578271A-9DAF-C442-83FC-ACF96D87EFBC}" srcOrd="5" destOrd="0" presId="urn:microsoft.com/office/officeart/2009/3/layout/HorizontalOrganizationChart"/>
    <dgm:cxn modelId="{65CEDD10-B288-CB4C-BE77-3B864BD76C8D}" type="presParOf" srcId="{7578271A-9DAF-C442-83FC-ACF96D87EFBC}" destId="{40A2F650-9F68-E545-9425-A9DEE3C5E9E3}" srcOrd="0" destOrd="0" presId="urn:microsoft.com/office/officeart/2009/3/layout/HorizontalOrganizationChart"/>
    <dgm:cxn modelId="{F0E3A0F6-EE2F-6845-8EB1-3C8130617004}" type="presParOf" srcId="{40A2F650-9F68-E545-9425-A9DEE3C5E9E3}" destId="{C03B82C6-3CF4-9D43-B5B2-CE9C87B22B2D}" srcOrd="0" destOrd="0" presId="urn:microsoft.com/office/officeart/2009/3/layout/HorizontalOrganizationChart"/>
    <dgm:cxn modelId="{4757AA27-7D7A-E846-97AE-2E1370A003B1}" type="presParOf" srcId="{40A2F650-9F68-E545-9425-A9DEE3C5E9E3}" destId="{482518EC-BC2A-2140-9482-B4653929468B}" srcOrd="1" destOrd="0" presId="urn:microsoft.com/office/officeart/2009/3/layout/HorizontalOrganizationChart"/>
    <dgm:cxn modelId="{0F1491DA-2AEB-9948-A2C0-7E6B978E3837}" type="presParOf" srcId="{7578271A-9DAF-C442-83FC-ACF96D87EFBC}" destId="{690671A0-4503-E541-9F50-AFE0E2863F26}" srcOrd="1" destOrd="0" presId="urn:microsoft.com/office/officeart/2009/3/layout/HorizontalOrganizationChart"/>
    <dgm:cxn modelId="{92068F1F-E134-814E-A815-A9A20717AD4A}" type="presParOf" srcId="{7578271A-9DAF-C442-83FC-ACF96D87EFBC}" destId="{5149445D-79B7-2843-A2A9-2DCFD580FC07}" srcOrd="2" destOrd="0" presId="urn:microsoft.com/office/officeart/2009/3/layout/HorizontalOrganizationChart"/>
    <dgm:cxn modelId="{30E8E013-CEBC-BE41-92D1-166FD33B7CF9}" type="presParOf" srcId="{6FAAB277-1DCF-F04C-8EBE-EC9E12C78222}" destId="{C449832C-921D-3144-85D6-18D63932B001}" srcOrd="2" destOrd="0" presId="urn:microsoft.com/office/officeart/2009/3/layout/HorizontalOrganizationChart"/>
    <dgm:cxn modelId="{5C39B9E6-F9AB-5147-8209-8B201297F011}" type="presParOf" srcId="{65446EB2-B83B-9649-B498-1244337CF5D9}" destId="{379752E7-7758-C743-905B-76D90C08599D}" srcOrd="4" destOrd="0" presId="urn:microsoft.com/office/officeart/2009/3/layout/HorizontalOrganizationChart"/>
    <dgm:cxn modelId="{BF36F7B1-DB22-BE4F-8803-DD798C02D933}" type="presParOf" srcId="{65446EB2-B83B-9649-B498-1244337CF5D9}" destId="{B653E137-E099-014B-BDE2-9F268407AAB6}" srcOrd="5" destOrd="0" presId="urn:microsoft.com/office/officeart/2009/3/layout/HorizontalOrganizationChart"/>
    <dgm:cxn modelId="{E9C8CA96-F258-604E-A417-8BBD6538AC02}" type="presParOf" srcId="{B653E137-E099-014B-BDE2-9F268407AAB6}" destId="{36753567-54A5-114C-B950-573321E90025}" srcOrd="0" destOrd="0" presId="urn:microsoft.com/office/officeart/2009/3/layout/HorizontalOrganizationChart"/>
    <dgm:cxn modelId="{3F3E2418-7CCE-6942-8432-9ABF385255FE}" type="presParOf" srcId="{36753567-54A5-114C-B950-573321E90025}" destId="{CAF29593-53BB-C346-B05C-94E478D3280A}" srcOrd="0" destOrd="0" presId="urn:microsoft.com/office/officeart/2009/3/layout/HorizontalOrganizationChart"/>
    <dgm:cxn modelId="{305E9F4E-944A-D749-ADF6-F63929913C39}" type="presParOf" srcId="{36753567-54A5-114C-B950-573321E90025}" destId="{5F5A0417-5F75-DD4A-A37C-F0EE347D10CD}" srcOrd="1" destOrd="0" presId="urn:microsoft.com/office/officeart/2009/3/layout/HorizontalOrganizationChart"/>
    <dgm:cxn modelId="{6C3C40B3-6D11-AC45-8D0E-3460B6870999}" type="presParOf" srcId="{B653E137-E099-014B-BDE2-9F268407AAB6}" destId="{12C998B7-63C6-2C44-8C25-C53F6CA8E526}" srcOrd="1" destOrd="0" presId="urn:microsoft.com/office/officeart/2009/3/layout/HorizontalOrganizationChart"/>
    <dgm:cxn modelId="{8887B185-F8DD-4847-84D0-44528936E6D9}" type="presParOf" srcId="{12C998B7-63C6-2C44-8C25-C53F6CA8E526}" destId="{758274EA-8762-F844-8376-ED460773996A}" srcOrd="0" destOrd="0" presId="urn:microsoft.com/office/officeart/2009/3/layout/HorizontalOrganizationChart"/>
    <dgm:cxn modelId="{AE3434F9-F73D-4946-8C1D-A1F7CB717194}" type="presParOf" srcId="{12C998B7-63C6-2C44-8C25-C53F6CA8E526}" destId="{92F29588-739F-6F4D-BD47-94061D0D327D}" srcOrd="1" destOrd="0" presId="urn:microsoft.com/office/officeart/2009/3/layout/HorizontalOrganizationChart"/>
    <dgm:cxn modelId="{7A6A5948-76A6-0A4F-ACB2-6ED9AED40504}" type="presParOf" srcId="{92F29588-739F-6F4D-BD47-94061D0D327D}" destId="{B0B6DF49-E4D6-5E4F-A581-B52846DDBD1B}" srcOrd="0" destOrd="0" presId="urn:microsoft.com/office/officeart/2009/3/layout/HorizontalOrganizationChart"/>
    <dgm:cxn modelId="{0A2A337D-E3D5-2248-92EE-3C7B90BA8979}" type="presParOf" srcId="{B0B6DF49-E4D6-5E4F-A581-B52846DDBD1B}" destId="{85CF5292-3C5E-E04E-BA61-5DFB476F2430}" srcOrd="0" destOrd="0" presId="urn:microsoft.com/office/officeart/2009/3/layout/HorizontalOrganizationChart"/>
    <dgm:cxn modelId="{48E48EFE-07D3-6745-832F-1BC955FA0E15}" type="presParOf" srcId="{B0B6DF49-E4D6-5E4F-A581-B52846DDBD1B}" destId="{68DBDFB5-ECF5-D241-8A1E-F8D7934188DF}" srcOrd="1" destOrd="0" presId="urn:microsoft.com/office/officeart/2009/3/layout/HorizontalOrganizationChart"/>
    <dgm:cxn modelId="{A7AA0910-31ED-3D42-AAF5-B69AA486FC17}" type="presParOf" srcId="{92F29588-739F-6F4D-BD47-94061D0D327D}" destId="{CC5457AF-D16F-1E45-9345-898D553ACFC5}" srcOrd="1" destOrd="0" presId="urn:microsoft.com/office/officeart/2009/3/layout/HorizontalOrganizationChart"/>
    <dgm:cxn modelId="{402DE2FE-E8DD-3A44-9F9E-87D06314DB5E}" type="presParOf" srcId="{92F29588-739F-6F4D-BD47-94061D0D327D}" destId="{72CE260D-6AFA-4B48-A2AD-0A106E63288C}" srcOrd="2" destOrd="0" presId="urn:microsoft.com/office/officeart/2009/3/layout/HorizontalOrganizationChart"/>
    <dgm:cxn modelId="{466B06B4-9B88-B340-A436-E971AE75F222}" type="presParOf" srcId="{12C998B7-63C6-2C44-8C25-C53F6CA8E526}" destId="{E649D310-A9E2-694C-9768-1A427E4CFA54}" srcOrd="2" destOrd="0" presId="urn:microsoft.com/office/officeart/2009/3/layout/HorizontalOrganizationChart"/>
    <dgm:cxn modelId="{16BA32D3-621D-D04C-BEB9-9148B010F942}" type="presParOf" srcId="{12C998B7-63C6-2C44-8C25-C53F6CA8E526}" destId="{E0234E3D-8593-5941-822F-9ACECE8CEA9B}" srcOrd="3" destOrd="0" presId="urn:microsoft.com/office/officeart/2009/3/layout/HorizontalOrganizationChart"/>
    <dgm:cxn modelId="{71DF4FB8-9BB6-FC42-B9CA-0E625C477233}" type="presParOf" srcId="{E0234E3D-8593-5941-822F-9ACECE8CEA9B}" destId="{EFA129F3-E66B-BB44-81A2-5A0B8245B087}" srcOrd="0" destOrd="0" presId="urn:microsoft.com/office/officeart/2009/3/layout/HorizontalOrganizationChart"/>
    <dgm:cxn modelId="{4FA452D2-3A7F-B84A-B14F-55036D661DE2}" type="presParOf" srcId="{EFA129F3-E66B-BB44-81A2-5A0B8245B087}" destId="{CEF70C8A-AEE8-B940-9B8F-68EDF8CB8886}" srcOrd="0" destOrd="0" presId="urn:microsoft.com/office/officeart/2009/3/layout/HorizontalOrganizationChart"/>
    <dgm:cxn modelId="{CCD2E37F-186F-0245-AEA4-182500607900}" type="presParOf" srcId="{EFA129F3-E66B-BB44-81A2-5A0B8245B087}" destId="{409921D5-4E61-5549-A81C-011F35D87E11}" srcOrd="1" destOrd="0" presId="urn:microsoft.com/office/officeart/2009/3/layout/HorizontalOrganizationChart"/>
    <dgm:cxn modelId="{3BD1BC21-590B-D743-BB2E-389326DB9E0B}" type="presParOf" srcId="{E0234E3D-8593-5941-822F-9ACECE8CEA9B}" destId="{ADE95BF3-C04E-8642-B882-8F6A34E556E8}" srcOrd="1" destOrd="0" presId="urn:microsoft.com/office/officeart/2009/3/layout/HorizontalOrganizationChart"/>
    <dgm:cxn modelId="{DA8FC4E1-56D8-4046-AF8F-8799890F1FDF}" type="presParOf" srcId="{E0234E3D-8593-5941-822F-9ACECE8CEA9B}" destId="{DA9AB18B-91D7-8045-9617-719A00F00262}" srcOrd="2" destOrd="0" presId="urn:microsoft.com/office/officeart/2009/3/layout/HorizontalOrganizationChart"/>
    <dgm:cxn modelId="{1724E5D5-1E42-3947-9256-5BB603A68B3E}" type="presParOf" srcId="{B653E137-E099-014B-BDE2-9F268407AAB6}" destId="{5834661F-2CB4-1740-84E0-2ECCAB0A2D6A}" srcOrd="2" destOrd="0" presId="urn:microsoft.com/office/officeart/2009/3/layout/HorizontalOrganizationChart"/>
    <dgm:cxn modelId="{1C8FD3C9-1E29-8643-A358-3BD21FE0E935}" type="presParOf" srcId="{65446EB2-B83B-9649-B498-1244337CF5D9}" destId="{DB75E549-9395-C34D-8323-24F18870CE8E}" srcOrd="6" destOrd="0" presId="urn:microsoft.com/office/officeart/2009/3/layout/HorizontalOrganizationChart"/>
    <dgm:cxn modelId="{694411B2-54E9-6746-A221-5B7989189E19}" type="presParOf" srcId="{65446EB2-B83B-9649-B498-1244337CF5D9}" destId="{060463C9-FC7A-7A4C-A77D-E967A596CB52}" srcOrd="7" destOrd="0" presId="urn:microsoft.com/office/officeart/2009/3/layout/HorizontalOrganizationChart"/>
    <dgm:cxn modelId="{D6D65D6F-9428-2345-A0F8-E1D311812C56}" type="presParOf" srcId="{060463C9-FC7A-7A4C-A77D-E967A596CB52}" destId="{AC16D283-45F4-7140-95D6-99ED8CB562C4}" srcOrd="0" destOrd="0" presId="urn:microsoft.com/office/officeart/2009/3/layout/HorizontalOrganizationChart"/>
    <dgm:cxn modelId="{C2438F5A-B6D8-2D4E-9A67-DCA3BDC2E2C6}" type="presParOf" srcId="{AC16D283-45F4-7140-95D6-99ED8CB562C4}" destId="{CB1A154B-0869-1749-98BA-0394B188DC43}" srcOrd="0" destOrd="0" presId="urn:microsoft.com/office/officeart/2009/3/layout/HorizontalOrganizationChart"/>
    <dgm:cxn modelId="{8C4A5ABD-2EC7-AA4E-BA66-0E8D59B939DC}" type="presParOf" srcId="{AC16D283-45F4-7140-95D6-99ED8CB562C4}" destId="{4EC5F4B3-1904-EB49-A05D-A43297FEA6C2}" srcOrd="1" destOrd="0" presId="urn:microsoft.com/office/officeart/2009/3/layout/HorizontalOrganizationChart"/>
    <dgm:cxn modelId="{12C69DCA-F707-234A-AF4B-202D2DDCE243}" type="presParOf" srcId="{060463C9-FC7A-7A4C-A77D-E967A596CB52}" destId="{95E0A96A-29D6-C745-8743-1102EE798BB4}" srcOrd="1" destOrd="0" presId="urn:microsoft.com/office/officeart/2009/3/layout/HorizontalOrganizationChart"/>
    <dgm:cxn modelId="{29FCB60C-2069-E246-931C-FB82B98EB164}" type="presParOf" srcId="{95E0A96A-29D6-C745-8743-1102EE798BB4}" destId="{975B60CE-2504-3843-BA1B-5C7EC356E26F}" srcOrd="0" destOrd="0" presId="urn:microsoft.com/office/officeart/2009/3/layout/HorizontalOrganizationChart"/>
    <dgm:cxn modelId="{DD93C1D6-F009-4F4A-B6A2-7C76CB2A2DB1}" type="presParOf" srcId="{95E0A96A-29D6-C745-8743-1102EE798BB4}" destId="{BEC196C4-1934-484A-9391-A47AC64A7A7B}" srcOrd="1" destOrd="0" presId="urn:microsoft.com/office/officeart/2009/3/layout/HorizontalOrganizationChart"/>
    <dgm:cxn modelId="{46A88104-A0B4-B949-8025-DC1C4DE80B86}" type="presParOf" srcId="{BEC196C4-1934-484A-9391-A47AC64A7A7B}" destId="{0391354A-F680-A44A-8E5A-BEFCF420FA0D}" srcOrd="0" destOrd="0" presId="urn:microsoft.com/office/officeart/2009/3/layout/HorizontalOrganizationChart"/>
    <dgm:cxn modelId="{54075531-76CD-4A49-8FC1-2A6BCC27EBEC}" type="presParOf" srcId="{0391354A-F680-A44A-8E5A-BEFCF420FA0D}" destId="{B16C1EC9-2C65-2C4A-B292-E34B8C34CD73}" srcOrd="0" destOrd="0" presId="urn:microsoft.com/office/officeart/2009/3/layout/HorizontalOrganizationChart"/>
    <dgm:cxn modelId="{B8375E1D-3229-6344-A240-50B4240BE834}" type="presParOf" srcId="{0391354A-F680-A44A-8E5A-BEFCF420FA0D}" destId="{A82D3E66-CCAE-9C48-B757-347C6D177BA6}" srcOrd="1" destOrd="0" presId="urn:microsoft.com/office/officeart/2009/3/layout/HorizontalOrganizationChart"/>
    <dgm:cxn modelId="{175D7D77-E447-444C-B4CD-AA6910CB46AB}" type="presParOf" srcId="{BEC196C4-1934-484A-9391-A47AC64A7A7B}" destId="{335AB474-12F2-9747-9A56-8B8836855CDE}" srcOrd="1" destOrd="0" presId="urn:microsoft.com/office/officeart/2009/3/layout/HorizontalOrganizationChart"/>
    <dgm:cxn modelId="{14EB2D5C-37DC-AD48-B175-AC6CDAEA7471}" type="presParOf" srcId="{BEC196C4-1934-484A-9391-A47AC64A7A7B}" destId="{6648378F-DE93-D949-B2A6-B871CE513081}" srcOrd="2" destOrd="0" presId="urn:microsoft.com/office/officeart/2009/3/layout/HorizontalOrganizationChart"/>
    <dgm:cxn modelId="{EE7A105F-6E29-6342-B080-4648F1676E30}" type="presParOf" srcId="{95E0A96A-29D6-C745-8743-1102EE798BB4}" destId="{739BEC72-17F8-DB4B-804C-EDAA73DECFDA}" srcOrd="2" destOrd="0" presId="urn:microsoft.com/office/officeart/2009/3/layout/HorizontalOrganizationChart"/>
    <dgm:cxn modelId="{033DAE6B-F574-FB4E-928D-AD4E8E18DB73}" type="presParOf" srcId="{95E0A96A-29D6-C745-8743-1102EE798BB4}" destId="{7C6290FA-E932-EE49-B3C9-2F27055491F1}" srcOrd="3" destOrd="0" presId="urn:microsoft.com/office/officeart/2009/3/layout/HorizontalOrganizationChart"/>
    <dgm:cxn modelId="{5C7010C1-24F8-4D44-B1CD-D05641908DE3}" type="presParOf" srcId="{7C6290FA-E932-EE49-B3C9-2F27055491F1}" destId="{E06B7B06-5735-DF4E-8071-F77F97E65CF0}" srcOrd="0" destOrd="0" presId="urn:microsoft.com/office/officeart/2009/3/layout/HorizontalOrganizationChart"/>
    <dgm:cxn modelId="{5B8E196B-75F6-D843-A920-9BA3B9082F7E}" type="presParOf" srcId="{E06B7B06-5735-DF4E-8071-F77F97E65CF0}" destId="{B7B9463C-351B-A34F-9EE5-9E54E9F58152}" srcOrd="0" destOrd="0" presId="urn:microsoft.com/office/officeart/2009/3/layout/HorizontalOrganizationChart"/>
    <dgm:cxn modelId="{412F9111-1A6E-D24B-8902-8E0367533870}" type="presParOf" srcId="{E06B7B06-5735-DF4E-8071-F77F97E65CF0}" destId="{E794B403-E6AC-9E4F-8EE2-F26F1326095B}" srcOrd="1" destOrd="0" presId="urn:microsoft.com/office/officeart/2009/3/layout/HorizontalOrganizationChart"/>
    <dgm:cxn modelId="{FC2DE21E-847B-4F4E-89E1-0C789B51CD72}" type="presParOf" srcId="{7C6290FA-E932-EE49-B3C9-2F27055491F1}" destId="{AD69CBB8-FAF3-3343-97D3-C29436AAEC1E}" srcOrd="1" destOrd="0" presId="urn:microsoft.com/office/officeart/2009/3/layout/HorizontalOrganizationChart"/>
    <dgm:cxn modelId="{312A6CED-194A-EA4E-BD58-4A3750E78EFC}" type="presParOf" srcId="{7C6290FA-E932-EE49-B3C9-2F27055491F1}" destId="{6D3BE935-A0AF-8144-BF88-3DCB768E540F}" srcOrd="2" destOrd="0" presId="urn:microsoft.com/office/officeart/2009/3/layout/HorizontalOrganizationChart"/>
    <dgm:cxn modelId="{46D8A46D-9449-4A4F-BDCE-25DF57B2DA2B}" type="presParOf" srcId="{060463C9-FC7A-7A4C-A77D-E967A596CB52}" destId="{6F02E1AE-C9A5-454C-A521-0E5DA95FB124}" srcOrd="2" destOrd="0" presId="urn:microsoft.com/office/officeart/2009/3/layout/HorizontalOrganizationChart"/>
    <dgm:cxn modelId="{E778DE9F-0C39-9F49-8E53-16A573154B7D}" type="presParOf" srcId="{9E5EAB42-E050-4E45-B417-56B879EFE36C}" destId="{08C84EF3-D37E-C943-A234-7403D180E01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3FE3346-CC99-AE4D-A294-8E530C209A2F}">
      <dgm:prSet phldrT="[文本]" custT="1"/>
      <dgm:spPr/>
      <dgm:t>
        <a:bodyPr/>
        <a:lstStyle/>
        <a:p>
          <a:r>
            <a:rPr lang="zh-CN" altLang="en-US" sz="16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Microsoft YaHei" charset="-122"/>
              <a:ea typeface="Microsoft YaHei" charset="-122"/>
              <a:cs typeface="Microsoft YaHei"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noFill/>
      </dgm:spPr>
      <dgm:t>
        <a:bodyPr/>
        <a:lstStyle/>
        <a:p>
          <a:r>
            <a:rPr lang="zh-CN" altLang="en-US" sz="1600" dirty="0">
              <a:latin typeface="Microsoft YaHei" charset="-122"/>
              <a:ea typeface="Microsoft YaHei" charset="-122"/>
              <a:cs typeface="Microsoft YaHei"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a:solidFill>
          <a:srgbClr val="C00000"/>
        </a:solidFill>
      </dgm:spPr>
      <dgm:t>
        <a:bodyPr/>
        <a:lstStyle/>
        <a:p>
          <a:r>
            <a:rPr lang="zh-CN" altLang="en-US" sz="1600" dirty="0">
              <a:latin typeface="Microsoft YaHei" charset="-122"/>
              <a:ea typeface="Microsoft YaHei" charset="-122"/>
              <a:cs typeface="Microsoft YaHei"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pt>
    <dgm:pt modelId="{C8781C1B-5D02-C943-B537-2EE889120E81}" type="pres">
      <dgm:prSet presAssocID="{13FE3346-CC99-AE4D-A294-8E530C209A2F}" presName="rootConnector1" presStyleLbl="node1" presStyleIdx="0" presStyleCnt="0"/>
      <dgm:spPr/>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pt>
    <dgm:pt modelId="{43FB3AEB-9555-F648-AA9D-6D009D384ABB}" type="pres">
      <dgm:prSet presAssocID="{AED1F766-5A18-F941-AC3E-4EB54B16DD8A}" presName="rootConnector" presStyleLbl="node2" presStyleIdx="0" presStyleCnt="1"/>
      <dgm:spPr/>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pt>
    <dgm:pt modelId="{E1C05262-1DC3-DF46-AEDC-EBC4B0BA6C7B}" type="pres">
      <dgm:prSet presAssocID="{A39A44D2-1A7E-2A44-9BF4-9DC7394512EF}" presName="rootConnector" presStyleLbl="node3" presStyleIdx="0" presStyleCnt="2"/>
      <dgm:spPr/>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pt>
    <dgm:pt modelId="{9414DCA9-B812-C043-87A1-89BB52FACDE7}" type="pres">
      <dgm:prSet presAssocID="{02B01AAA-2D02-7E43-AF18-DD299FA8C446}" presName="rootConnector" presStyleLbl="node3" presStyleIdx="1" presStyleCnt="2"/>
      <dgm:spPr/>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5027E007-D835-F34C-A013-17C13AD471DD}" type="presOf" srcId="{02B01AAA-2D02-7E43-AF18-DD299FA8C446}" destId="{588FEF5E-8F14-8044-9F5B-80CF98C0FC68}" srcOrd="0" destOrd="0" presId="urn:microsoft.com/office/officeart/2009/3/layout/HorizontalOrganizationChart"/>
    <dgm:cxn modelId="{CA790A1C-CE50-5945-AA96-57BE478ED37D}" type="presOf" srcId="{02B01AAA-2D02-7E43-AF18-DD299FA8C446}" destId="{9414DCA9-B812-C043-87A1-89BB52FACDE7}" srcOrd="1" destOrd="0" presId="urn:microsoft.com/office/officeart/2009/3/layout/HorizontalOrganizationChart"/>
    <dgm:cxn modelId="{11F05F1F-645D-DE47-9330-45CC8B3749B4}" type="presOf" srcId="{A39A44D2-1A7E-2A44-9BF4-9DC7394512EF}" destId="{E1C05262-1DC3-DF46-AEDC-EBC4B0BA6C7B}" srcOrd="1" destOrd="0" presId="urn:microsoft.com/office/officeart/2009/3/layout/HorizontalOrganizationChart"/>
    <dgm:cxn modelId="{8AFE2543-D988-B643-8EE2-AA7D3759D6F7}" type="presOf" srcId="{F17F8971-1260-BF4F-933D-52774BFC59D1}" destId="{EEAC7664-DE67-3642-BF66-D03793F54C14}" srcOrd="0" destOrd="0" presId="urn:microsoft.com/office/officeart/2009/3/layout/HorizontalOrganizationChart"/>
    <dgm:cxn modelId="{C199B278-1C00-D248-BA2D-E20F67431119}" srcId="{AED1F766-5A18-F941-AC3E-4EB54B16DD8A}" destId="{02B01AAA-2D02-7E43-AF18-DD299FA8C446}" srcOrd="1" destOrd="0" parTransId="{A2A1E17A-6550-2645-ADFC-E666DBE88D43}" sibTransId="{FBE920DB-7F26-414B-94F0-AD256D2AB146}"/>
    <dgm:cxn modelId="{1464327C-B04F-0C46-8339-9B912C817F4E}" type="presOf" srcId="{A2A1E17A-6550-2645-ADFC-E666DBE88D43}" destId="{DA41D638-9024-7B46-B723-4B78845476C0}" srcOrd="0" destOrd="0" presId="urn:microsoft.com/office/officeart/2009/3/layout/HorizontalOrganizationChart"/>
    <dgm:cxn modelId="{32B72890-C5A9-524E-AA8D-D7B6D50E4137}" type="presOf" srcId="{964B8B21-1C24-8B42-BFF0-08CDC4F67735}" destId="{7962CAF8-E475-2944-81A5-E668F795D11E}" srcOrd="0" destOrd="0" presId="urn:microsoft.com/office/officeart/2009/3/layout/HorizontalOrganizationChart"/>
    <dgm:cxn modelId="{C6FFE892-BAED-A744-B013-485A1ABA8735}" type="presOf" srcId="{AED1F766-5A18-F941-AC3E-4EB54B16DD8A}" destId="{43FB3AEB-9555-F648-AA9D-6D009D384ABB}" srcOrd="1" destOrd="0" presId="urn:microsoft.com/office/officeart/2009/3/layout/HorizontalOrganizationChart"/>
    <dgm:cxn modelId="{19408AB4-BB7F-EC47-A987-0DF45D962C7A}" type="presOf" srcId="{A08CF87E-4080-0940-9BC9-D03861F81051}" destId="{7B313AFC-E6CB-5F48-8952-410D0FA1A9D0}" srcOrd="0" destOrd="0" presId="urn:microsoft.com/office/officeart/2009/3/layout/HorizontalOrganizationChart"/>
    <dgm:cxn modelId="{484018BD-73C2-884A-985B-E3F2434B835D}" srcId="{A08CF87E-4080-0940-9BC9-D03861F81051}" destId="{13FE3346-CC99-AE4D-A294-8E530C209A2F}" srcOrd="0" destOrd="0" parTransId="{0B427950-C7AD-B649-BB45-B51B2BE0505A}" sibTransId="{C1723509-5ACA-EB44-B454-C725BCB9F70A}"/>
    <dgm:cxn modelId="{E96924C6-904A-D04A-B51E-1CF6EB6922DC}" srcId="{AED1F766-5A18-F941-AC3E-4EB54B16DD8A}" destId="{A39A44D2-1A7E-2A44-9BF4-9DC7394512EF}" srcOrd="0" destOrd="0" parTransId="{964B8B21-1C24-8B42-BFF0-08CDC4F67735}" sibTransId="{BF387279-AA1C-9444-A6BE-0F74E9E21391}"/>
    <dgm:cxn modelId="{4BA902CD-44A4-E042-873D-1981FF52E7ED}" type="presOf" srcId="{13FE3346-CC99-AE4D-A294-8E530C209A2F}" destId="{3BA6818B-09BA-4640-8804-C01D96041BF1}" srcOrd="0" destOrd="0" presId="urn:microsoft.com/office/officeart/2009/3/layout/HorizontalOrganizationChart"/>
    <dgm:cxn modelId="{954378DA-FE80-A842-A193-451621489F91}" type="presOf" srcId="{13FE3346-CC99-AE4D-A294-8E530C209A2F}" destId="{C8781C1B-5D02-C943-B537-2EE889120E81}" srcOrd="1" destOrd="0" presId="urn:microsoft.com/office/officeart/2009/3/layout/HorizontalOrganizationChart"/>
    <dgm:cxn modelId="{A0F0A0E3-CDFC-894C-BCD5-F1BD93EE9DC9}" type="presOf" srcId="{AED1F766-5A18-F941-AC3E-4EB54B16DD8A}" destId="{EFC4E3A8-1DBB-5D47-B6E9-7D85954D8358}" srcOrd="0" destOrd="0" presId="urn:microsoft.com/office/officeart/2009/3/layout/HorizontalOrganizationChart"/>
    <dgm:cxn modelId="{2C062DF6-321D-AC4C-9832-2CB6CB2928B5}" type="presOf" srcId="{A39A44D2-1A7E-2A44-9BF4-9DC7394512EF}" destId="{2084C0C2-1681-4041-8EBB-62785D095E41}"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2FD7CDC3-8E51-6340-8438-4D06D93F95E8}" type="presParOf" srcId="{7B313AFC-E6CB-5F48-8952-410D0FA1A9D0}" destId="{34739688-7C9B-C04B-A4C9-27A0C19B6210}" srcOrd="0" destOrd="0" presId="urn:microsoft.com/office/officeart/2009/3/layout/HorizontalOrganizationChart"/>
    <dgm:cxn modelId="{AE5A8F15-46C0-984D-BA4B-A795B10FFD28}" type="presParOf" srcId="{34739688-7C9B-C04B-A4C9-27A0C19B6210}" destId="{D11438AA-82CE-A946-A69B-511C96AAB9A0}" srcOrd="0" destOrd="0" presId="urn:microsoft.com/office/officeart/2009/3/layout/HorizontalOrganizationChart"/>
    <dgm:cxn modelId="{40814615-D3BB-2641-80D6-2E11ACB99FE0}" type="presParOf" srcId="{D11438AA-82CE-A946-A69B-511C96AAB9A0}" destId="{3BA6818B-09BA-4640-8804-C01D96041BF1}" srcOrd="0" destOrd="0" presId="urn:microsoft.com/office/officeart/2009/3/layout/HorizontalOrganizationChart"/>
    <dgm:cxn modelId="{289FFBDA-B200-2346-9544-08CE5019D667}" type="presParOf" srcId="{D11438AA-82CE-A946-A69B-511C96AAB9A0}" destId="{C8781C1B-5D02-C943-B537-2EE889120E81}" srcOrd="1" destOrd="0" presId="urn:microsoft.com/office/officeart/2009/3/layout/HorizontalOrganizationChart"/>
    <dgm:cxn modelId="{4C93586F-A285-9945-8E95-028B654297F7}" type="presParOf" srcId="{34739688-7C9B-C04B-A4C9-27A0C19B6210}" destId="{8C1611D8-479F-D748-BC67-B0D2786E94CA}" srcOrd="1" destOrd="0" presId="urn:microsoft.com/office/officeart/2009/3/layout/HorizontalOrganizationChart"/>
    <dgm:cxn modelId="{0A8C9996-7755-7649-ACB8-DC9F0C707111}" type="presParOf" srcId="{8C1611D8-479F-D748-BC67-B0D2786E94CA}" destId="{EEAC7664-DE67-3642-BF66-D03793F54C14}" srcOrd="0" destOrd="0" presId="urn:microsoft.com/office/officeart/2009/3/layout/HorizontalOrganizationChart"/>
    <dgm:cxn modelId="{C3E4C053-E86F-F640-88A7-F0174D2B9540}" type="presParOf" srcId="{8C1611D8-479F-D748-BC67-B0D2786E94CA}" destId="{D05CE7E3-DC75-3047-B3EC-3524B5444B45}" srcOrd="1" destOrd="0" presId="urn:microsoft.com/office/officeart/2009/3/layout/HorizontalOrganizationChart"/>
    <dgm:cxn modelId="{2E890A69-B366-C14F-BB1D-B563AF689FDF}" type="presParOf" srcId="{D05CE7E3-DC75-3047-B3EC-3524B5444B45}" destId="{51FF2DC7-D18F-BD4A-9E4B-73AB3A3BCCFA}" srcOrd="0" destOrd="0" presId="urn:microsoft.com/office/officeart/2009/3/layout/HorizontalOrganizationChart"/>
    <dgm:cxn modelId="{04187E68-19EC-6B4B-9E23-E507DC4F12E9}" type="presParOf" srcId="{51FF2DC7-D18F-BD4A-9E4B-73AB3A3BCCFA}" destId="{EFC4E3A8-1DBB-5D47-B6E9-7D85954D8358}" srcOrd="0" destOrd="0" presId="urn:microsoft.com/office/officeart/2009/3/layout/HorizontalOrganizationChart"/>
    <dgm:cxn modelId="{F2B8767A-8023-9D46-A4E8-5A054F2E9864}" type="presParOf" srcId="{51FF2DC7-D18F-BD4A-9E4B-73AB3A3BCCFA}" destId="{43FB3AEB-9555-F648-AA9D-6D009D384ABB}" srcOrd="1" destOrd="0" presId="urn:microsoft.com/office/officeart/2009/3/layout/HorizontalOrganizationChart"/>
    <dgm:cxn modelId="{1C448FA2-28AA-7E44-9361-FF03B65F7903}" type="presParOf" srcId="{D05CE7E3-DC75-3047-B3EC-3524B5444B45}" destId="{A58C390B-23B7-E641-A190-61CA684B2946}" srcOrd="1" destOrd="0" presId="urn:microsoft.com/office/officeart/2009/3/layout/HorizontalOrganizationChart"/>
    <dgm:cxn modelId="{79C8AD5A-F81B-4349-AF96-FEA5AB82ABBD}" type="presParOf" srcId="{A58C390B-23B7-E641-A190-61CA684B2946}" destId="{7962CAF8-E475-2944-81A5-E668F795D11E}" srcOrd="0" destOrd="0" presId="urn:microsoft.com/office/officeart/2009/3/layout/HorizontalOrganizationChart"/>
    <dgm:cxn modelId="{901E7C8A-133C-E741-A8D8-679FDF4EC84F}" type="presParOf" srcId="{A58C390B-23B7-E641-A190-61CA684B2946}" destId="{CF31754E-4D55-0740-B438-BB5BEC79A3E9}" srcOrd="1" destOrd="0" presId="urn:microsoft.com/office/officeart/2009/3/layout/HorizontalOrganizationChart"/>
    <dgm:cxn modelId="{0C4A4576-D3CC-4B49-9C55-DACF420832AB}" type="presParOf" srcId="{CF31754E-4D55-0740-B438-BB5BEC79A3E9}" destId="{2262C572-5E82-F04B-A7FF-96892E0935EB}" srcOrd="0" destOrd="0" presId="urn:microsoft.com/office/officeart/2009/3/layout/HorizontalOrganizationChart"/>
    <dgm:cxn modelId="{F2C845A5-9DBB-9545-B0A0-0A19B6552D13}" type="presParOf" srcId="{2262C572-5E82-F04B-A7FF-96892E0935EB}" destId="{2084C0C2-1681-4041-8EBB-62785D095E41}" srcOrd="0" destOrd="0" presId="urn:microsoft.com/office/officeart/2009/3/layout/HorizontalOrganizationChart"/>
    <dgm:cxn modelId="{FE7D180F-0DB7-8B4D-9647-AAFC02B20111}" type="presParOf" srcId="{2262C572-5E82-F04B-A7FF-96892E0935EB}" destId="{E1C05262-1DC3-DF46-AEDC-EBC4B0BA6C7B}" srcOrd="1" destOrd="0" presId="urn:microsoft.com/office/officeart/2009/3/layout/HorizontalOrganizationChart"/>
    <dgm:cxn modelId="{76AC9494-D319-DC44-A6E8-12266B63B163}" type="presParOf" srcId="{CF31754E-4D55-0740-B438-BB5BEC79A3E9}" destId="{FBF80176-00BD-7345-B69C-1F652BD46B5A}" srcOrd="1" destOrd="0" presId="urn:microsoft.com/office/officeart/2009/3/layout/HorizontalOrganizationChart"/>
    <dgm:cxn modelId="{2927ECA5-418E-D24C-A6B9-A5792B8440EB}" type="presParOf" srcId="{CF31754E-4D55-0740-B438-BB5BEC79A3E9}" destId="{9933E873-A617-9A4F-BA32-603B3261FF49}" srcOrd="2" destOrd="0" presId="urn:microsoft.com/office/officeart/2009/3/layout/HorizontalOrganizationChart"/>
    <dgm:cxn modelId="{9D2062C0-2DAE-E74F-87CD-36434B5689E8}" type="presParOf" srcId="{A58C390B-23B7-E641-A190-61CA684B2946}" destId="{DA41D638-9024-7B46-B723-4B78845476C0}" srcOrd="2" destOrd="0" presId="urn:microsoft.com/office/officeart/2009/3/layout/HorizontalOrganizationChart"/>
    <dgm:cxn modelId="{2A99AC70-E2A3-9546-95BF-2C5BA9F4A3DB}" type="presParOf" srcId="{A58C390B-23B7-E641-A190-61CA684B2946}" destId="{11E29A75-3ECF-5A4A-9496-E96BB55C8AA4}" srcOrd="3" destOrd="0" presId="urn:microsoft.com/office/officeart/2009/3/layout/HorizontalOrganizationChart"/>
    <dgm:cxn modelId="{5AD4232F-4A22-3F47-BF15-0331ABCF02D1}" type="presParOf" srcId="{11E29A75-3ECF-5A4A-9496-E96BB55C8AA4}" destId="{1FE76B2F-F8F3-5E47-81D5-7887B308F25C}" srcOrd="0" destOrd="0" presId="urn:microsoft.com/office/officeart/2009/3/layout/HorizontalOrganizationChart"/>
    <dgm:cxn modelId="{817594E2-1E21-6B46-8D82-11EE26FC9830}" type="presParOf" srcId="{1FE76B2F-F8F3-5E47-81D5-7887B308F25C}" destId="{588FEF5E-8F14-8044-9F5B-80CF98C0FC68}" srcOrd="0" destOrd="0" presId="urn:microsoft.com/office/officeart/2009/3/layout/HorizontalOrganizationChart"/>
    <dgm:cxn modelId="{B9A645F4-A7F2-C44B-B97F-47BF2EE35B10}" type="presParOf" srcId="{1FE76B2F-F8F3-5E47-81D5-7887B308F25C}" destId="{9414DCA9-B812-C043-87A1-89BB52FACDE7}" srcOrd="1" destOrd="0" presId="urn:microsoft.com/office/officeart/2009/3/layout/HorizontalOrganizationChart"/>
    <dgm:cxn modelId="{DC99D55C-279E-4341-86A6-68E260ACFEA7}" type="presParOf" srcId="{11E29A75-3ECF-5A4A-9496-E96BB55C8AA4}" destId="{83441498-F0EF-3E46-918A-BFC3269DD53E}" srcOrd="1" destOrd="0" presId="urn:microsoft.com/office/officeart/2009/3/layout/HorizontalOrganizationChart"/>
    <dgm:cxn modelId="{C0E8A454-6262-8740-8890-AD4F475AC5D7}" type="presParOf" srcId="{11E29A75-3ECF-5A4A-9496-E96BB55C8AA4}" destId="{60933105-2F6C-9641-B82B-72EDC37D9285}" srcOrd="2" destOrd="0" presId="urn:microsoft.com/office/officeart/2009/3/layout/HorizontalOrganizationChart"/>
    <dgm:cxn modelId="{58927358-7C25-C244-A5E6-A4F3FD0C09FD}" type="presParOf" srcId="{D05CE7E3-DC75-3047-B3EC-3524B5444B45}" destId="{FA519A2E-239C-D842-8923-92793EE10ADD}" srcOrd="2" destOrd="0" presId="urn:microsoft.com/office/officeart/2009/3/layout/HorizontalOrganizationChart"/>
    <dgm:cxn modelId="{5FDAF4EB-8775-E041-8B33-E483CE29FE1E}" type="presParOf" srcId="{34739688-7C9B-C04B-A4C9-27A0C19B6210}" destId="{51E96307-8128-B548-8F5B-B7F8668EE51A}" srcOrd="2" destOrd="0" presId="urn:microsoft.com/office/officeart/2009/3/layout/HorizontalOrganizationChart"/>
  </dgm:cxnLst>
  <dgm:bg>
    <a:noFill/>
  </dgm:bg>
  <dgm:whole/>
  <dgm:extLst>
    <a:ext uri="http://schemas.microsoft.com/office/drawing/2008/diagram">
      <dsp:dataModelExt xmlns:dsp="http://schemas.microsoft.com/office/drawing/2008/diagram" relId="rId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13FE3346-CC99-AE4D-A294-8E530C209A2F}">
      <dgm:prSet phldrT="[文本]" custT="1"/>
      <dgm:spPr/>
      <dgm:t>
        <a:bodyPr/>
        <a:lstStyle/>
        <a:p>
          <a:r>
            <a:rPr lang="zh-CN" altLang="en-US" sz="16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a:p>
      </dgm:t>
    </dgm:pt>
    <dgm:pt modelId="{C1723509-5ACA-EB44-B454-C725BCB9F70A}" type="sibTrans" cxnId="{484018BD-73C2-884A-985B-E3F2434B835D}">
      <dgm:prSet/>
      <dgm:spPr/>
      <dgm:t>
        <a:bodyPr/>
        <a:lstStyle/>
        <a:p>
          <a:endParaRPr lang="zh-CN" altLang="en-US"/>
        </a:p>
      </dgm:t>
    </dgm:pt>
    <dgm:pt modelId="{AED1F766-5A18-F941-AC3E-4EB54B16DD8A}">
      <dgm:prSet custT="1"/>
      <dgm:spPr/>
      <dgm:t>
        <a:bodyPr/>
        <a:lstStyle/>
        <a:p>
          <a:r>
            <a:rPr lang="zh-CN" altLang="en-US" sz="1600" dirty="0">
              <a:latin typeface="Microsoft YaHei" charset="-122"/>
              <a:ea typeface="Microsoft YaHei" charset="-122"/>
              <a:cs typeface="Microsoft YaHei" charset="-122"/>
            </a:rPr>
            <a:t>劳动力</a:t>
          </a:r>
        </a:p>
      </dgm:t>
    </dgm:pt>
    <dgm:pt modelId="{F17F8971-1260-BF4F-933D-52774BFC59D1}" type="parTrans" cxnId="{330536FB-2C18-3F4D-BC7C-26D19009F5ED}">
      <dgm:prSet/>
      <dgm:spPr/>
      <dgm:t>
        <a:bodyPr/>
        <a:lstStyle/>
        <a:p>
          <a:endParaRPr lang="zh-CN" altLang="en-US" sz="2400"/>
        </a:p>
      </dgm:t>
    </dgm:pt>
    <dgm:pt modelId="{A636CDEF-9A69-A14E-B8B2-66D217888FEE}" type="sibTrans" cxnId="{330536FB-2C18-3F4D-BC7C-26D19009F5ED}">
      <dgm:prSet/>
      <dgm:spPr/>
      <dgm:t>
        <a:bodyPr/>
        <a:lstStyle/>
        <a:p>
          <a:endParaRPr lang="zh-CN" altLang="en-US"/>
        </a:p>
      </dgm:t>
    </dgm:pt>
    <dgm:pt modelId="{A39A44D2-1A7E-2A44-9BF4-9DC7394512EF}">
      <dgm:prSet custT="1"/>
      <dgm:spPr>
        <a:noFill/>
      </dgm:spPr>
      <dgm:t>
        <a:bodyPr/>
        <a:lstStyle/>
        <a:p>
          <a:r>
            <a:rPr lang="zh-CN" altLang="en-US" sz="1600" dirty="0">
              <a:latin typeface="Microsoft YaHei" charset="-122"/>
              <a:ea typeface="Microsoft YaHei" charset="-122"/>
              <a:cs typeface="Microsoft YaHei" charset="-122"/>
            </a:rPr>
            <a:t>劳动力成为商品</a:t>
          </a:r>
        </a:p>
      </dgm:t>
    </dgm:pt>
    <dgm:pt modelId="{964B8B21-1C24-8B42-BFF0-08CDC4F67735}" type="parTrans" cxnId="{E96924C6-904A-D04A-B51E-1CF6EB6922DC}">
      <dgm:prSet/>
      <dgm:spPr/>
      <dgm:t>
        <a:bodyPr/>
        <a:lstStyle/>
        <a:p>
          <a:endParaRPr lang="zh-CN" altLang="en-US" sz="2400"/>
        </a:p>
      </dgm:t>
    </dgm:pt>
    <dgm:pt modelId="{BF387279-AA1C-9444-A6BE-0F74E9E21391}" type="sibTrans" cxnId="{E96924C6-904A-D04A-B51E-1CF6EB6922DC}">
      <dgm:prSet/>
      <dgm:spPr/>
      <dgm:t>
        <a:bodyPr/>
        <a:lstStyle/>
        <a:p>
          <a:endParaRPr lang="zh-CN" altLang="en-US"/>
        </a:p>
      </dgm:t>
    </dgm:pt>
    <dgm:pt modelId="{02B01AAA-2D02-7E43-AF18-DD299FA8C446}">
      <dgm:prSet custT="1"/>
      <dgm:spPr>
        <a:solidFill>
          <a:srgbClr val="C00000"/>
        </a:solidFill>
      </dgm:spPr>
      <dgm:t>
        <a:bodyPr/>
        <a:lstStyle/>
        <a:p>
          <a:r>
            <a:rPr lang="zh-CN" altLang="en-US" sz="1600" dirty="0">
              <a:latin typeface="Microsoft YaHei" charset="-122"/>
              <a:ea typeface="Microsoft YaHei" charset="-122"/>
              <a:cs typeface="Microsoft YaHei" charset="-122"/>
            </a:rPr>
            <a:t>劳动力使用价值和价值</a:t>
          </a:r>
        </a:p>
      </dgm:t>
    </dgm:pt>
    <dgm:pt modelId="{A2A1E17A-6550-2645-ADFC-E666DBE88D43}" type="parTrans" cxnId="{C199B278-1C00-D248-BA2D-E20F67431119}">
      <dgm:prSet/>
      <dgm:spPr/>
      <dgm:t>
        <a:bodyPr/>
        <a:lstStyle/>
        <a:p>
          <a:endParaRPr lang="zh-CN" altLang="en-US" sz="2400"/>
        </a:p>
      </dgm:t>
    </dgm:pt>
    <dgm:pt modelId="{FBE920DB-7F26-414B-94F0-AD256D2AB146}" type="sibTrans" cxnId="{C199B278-1C00-D248-BA2D-E20F67431119}">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34739688-7C9B-C04B-A4C9-27A0C19B6210}" type="pres">
      <dgm:prSet presAssocID="{13FE3346-CC99-AE4D-A294-8E530C209A2F}" presName="hierRoot1" presStyleCnt="0">
        <dgm:presLayoutVars>
          <dgm:hierBranch val="init"/>
        </dgm:presLayoutVars>
      </dgm:prSet>
      <dgm:spPr/>
    </dgm:pt>
    <dgm:pt modelId="{D11438AA-82CE-A946-A69B-511C96AAB9A0}" type="pres">
      <dgm:prSet presAssocID="{13FE3346-CC99-AE4D-A294-8E530C209A2F}" presName="rootComposite1" presStyleCnt="0"/>
      <dgm:spPr/>
    </dgm:pt>
    <dgm:pt modelId="{3BA6818B-09BA-4640-8804-C01D96041BF1}" type="pres">
      <dgm:prSet presAssocID="{13FE3346-CC99-AE4D-A294-8E530C209A2F}" presName="rootText1" presStyleLbl="node0" presStyleIdx="0" presStyleCnt="1" custScaleX="70220">
        <dgm:presLayoutVars>
          <dgm:chPref val="3"/>
        </dgm:presLayoutVars>
      </dgm:prSet>
      <dgm:spPr/>
    </dgm:pt>
    <dgm:pt modelId="{C8781C1B-5D02-C943-B537-2EE889120E81}" type="pres">
      <dgm:prSet presAssocID="{13FE3346-CC99-AE4D-A294-8E530C209A2F}" presName="rootConnector1" presStyleLbl="node1" presStyleIdx="0" presStyleCnt="0"/>
      <dgm:spPr/>
    </dgm:pt>
    <dgm:pt modelId="{8C1611D8-479F-D748-BC67-B0D2786E94CA}" type="pres">
      <dgm:prSet presAssocID="{13FE3346-CC99-AE4D-A294-8E530C209A2F}" presName="hierChild2" presStyleCnt="0"/>
      <dgm:spPr/>
    </dgm:pt>
    <dgm:pt modelId="{EEAC7664-DE67-3642-BF66-D03793F54C14}" type="pres">
      <dgm:prSet presAssocID="{F17F8971-1260-BF4F-933D-52774BFC59D1}" presName="Name64" presStyleLbl="parChTrans1D2" presStyleIdx="0" presStyleCnt="1"/>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2" presStyleIdx="0" presStyleCnt="1" custScaleX="67795" custScaleY="99672">
        <dgm:presLayoutVars>
          <dgm:chPref val="3"/>
        </dgm:presLayoutVars>
      </dgm:prSet>
      <dgm:spPr/>
    </dgm:pt>
    <dgm:pt modelId="{43FB3AEB-9555-F648-AA9D-6D009D384ABB}" type="pres">
      <dgm:prSet presAssocID="{AED1F766-5A18-F941-AC3E-4EB54B16DD8A}" presName="rootConnector" presStyleLbl="node2" presStyleIdx="0" presStyleCnt="1"/>
      <dgm:spPr/>
    </dgm:pt>
    <dgm:pt modelId="{A58C390B-23B7-E641-A190-61CA684B2946}" type="pres">
      <dgm:prSet presAssocID="{AED1F766-5A18-F941-AC3E-4EB54B16DD8A}" presName="hierChild4" presStyleCnt="0"/>
      <dgm:spPr/>
    </dgm:pt>
    <dgm:pt modelId="{7962CAF8-E475-2944-81A5-E668F795D11E}" type="pres">
      <dgm:prSet presAssocID="{964B8B21-1C24-8B42-BFF0-08CDC4F67735}" presName="Name64" presStyleLbl="parChTrans1D3" presStyleIdx="0" presStyleCnt="2"/>
      <dgm:spPr/>
    </dgm:pt>
    <dgm:pt modelId="{CF31754E-4D55-0740-B438-BB5BEC79A3E9}" type="pres">
      <dgm:prSet presAssocID="{A39A44D2-1A7E-2A44-9BF4-9DC7394512EF}" presName="hierRoot2" presStyleCnt="0">
        <dgm:presLayoutVars>
          <dgm:hierBranch val="init"/>
        </dgm:presLayoutVars>
      </dgm:prSet>
      <dgm:spPr/>
    </dgm:pt>
    <dgm:pt modelId="{2262C572-5E82-F04B-A7FF-96892E0935EB}" type="pres">
      <dgm:prSet presAssocID="{A39A44D2-1A7E-2A44-9BF4-9DC7394512EF}" presName="rootComposite" presStyleCnt="0"/>
      <dgm:spPr/>
    </dgm:pt>
    <dgm:pt modelId="{2084C0C2-1681-4041-8EBB-62785D095E41}" type="pres">
      <dgm:prSet presAssocID="{A39A44D2-1A7E-2A44-9BF4-9DC7394512EF}" presName="rootText" presStyleLbl="node3" presStyleIdx="0" presStyleCnt="2" custScaleX="101649">
        <dgm:presLayoutVars>
          <dgm:chPref val="3"/>
        </dgm:presLayoutVars>
      </dgm:prSet>
      <dgm:spPr/>
    </dgm:pt>
    <dgm:pt modelId="{E1C05262-1DC3-DF46-AEDC-EBC4B0BA6C7B}" type="pres">
      <dgm:prSet presAssocID="{A39A44D2-1A7E-2A44-9BF4-9DC7394512EF}" presName="rootConnector" presStyleLbl="node3" presStyleIdx="0" presStyleCnt="2"/>
      <dgm:spPr/>
    </dgm:pt>
    <dgm:pt modelId="{FBF80176-00BD-7345-B69C-1F652BD46B5A}" type="pres">
      <dgm:prSet presAssocID="{A39A44D2-1A7E-2A44-9BF4-9DC7394512EF}" presName="hierChild4" presStyleCnt="0"/>
      <dgm:spPr/>
    </dgm:pt>
    <dgm:pt modelId="{9933E873-A617-9A4F-BA32-603B3261FF49}" type="pres">
      <dgm:prSet presAssocID="{A39A44D2-1A7E-2A44-9BF4-9DC7394512EF}" presName="hierChild5" presStyleCnt="0"/>
      <dgm:spPr/>
    </dgm:pt>
    <dgm:pt modelId="{DA41D638-9024-7B46-B723-4B78845476C0}" type="pres">
      <dgm:prSet presAssocID="{A2A1E17A-6550-2645-ADFC-E666DBE88D43}" presName="Name64" presStyleLbl="parChTrans1D3" presStyleIdx="1" presStyleCnt="2"/>
      <dgm:spPr/>
    </dgm:pt>
    <dgm:pt modelId="{11E29A75-3ECF-5A4A-9496-E96BB55C8AA4}" type="pres">
      <dgm:prSet presAssocID="{02B01AAA-2D02-7E43-AF18-DD299FA8C446}" presName="hierRoot2" presStyleCnt="0">
        <dgm:presLayoutVars>
          <dgm:hierBranch val="init"/>
        </dgm:presLayoutVars>
      </dgm:prSet>
      <dgm:spPr/>
    </dgm:pt>
    <dgm:pt modelId="{1FE76B2F-F8F3-5E47-81D5-7887B308F25C}" type="pres">
      <dgm:prSet presAssocID="{02B01AAA-2D02-7E43-AF18-DD299FA8C446}" presName="rootComposite" presStyleCnt="0"/>
      <dgm:spPr/>
    </dgm:pt>
    <dgm:pt modelId="{588FEF5E-8F14-8044-9F5B-80CF98C0FC68}" type="pres">
      <dgm:prSet presAssocID="{02B01AAA-2D02-7E43-AF18-DD299FA8C446}" presName="rootText" presStyleLbl="node3" presStyleIdx="1" presStyleCnt="2" custScaleX="135707">
        <dgm:presLayoutVars>
          <dgm:chPref val="3"/>
        </dgm:presLayoutVars>
      </dgm:prSet>
      <dgm:spPr/>
    </dgm:pt>
    <dgm:pt modelId="{9414DCA9-B812-C043-87A1-89BB52FACDE7}" type="pres">
      <dgm:prSet presAssocID="{02B01AAA-2D02-7E43-AF18-DD299FA8C446}" presName="rootConnector" presStyleLbl="node3" presStyleIdx="1" presStyleCnt="2"/>
      <dgm:spPr/>
    </dgm:pt>
    <dgm:pt modelId="{83441498-F0EF-3E46-918A-BFC3269DD53E}" type="pres">
      <dgm:prSet presAssocID="{02B01AAA-2D02-7E43-AF18-DD299FA8C446}" presName="hierChild4" presStyleCnt="0"/>
      <dgm:spPr/>
    </dgm:pt>
    <dgm:pt modelId="{60933105-2F6C-9641-B82B-72EDC37D9285}" type="pres">
      <dgm:prSet presAssocID="{02B01AAA-2D02-7E43-AF18-DD299FA8C446}" presName="hierChild5" presStyleCnt="0"/>
      <dgm:spPr/>
    </dgm:pt>
    <dgm:pt modelId="{FA519A2E-239C-D842-8923-92793EE10ADD}" type="pres">
      <dgm:prSet presAssocID="{AED1F766-5A18-F941-AC3E-4EB54B16DD8A}" presName="hierChild5" presStyleCnt="0"/>
      <dgm:spPr/>
    </dgm:pt>
    <dgm:pt modelId="{51E96307-8128-B548-8F5B-B7F8668EE51A}" type="pres">
      <dgm:prSet presAssocID="{13FE3346-CC99-AE4D-A294-8E530C209A2F}" presName="hierChild3" presStyleCnt="0"/>
      <dgm:spPr/>
    </dgm:pt>
  </dgm:ptLst>
  <dgm:cxnLst>
    <dgm:cxn modelId="{86BA5D10-ED71-A44F-80E3-9D939AC59649}" type="presOf" srcId="{A08CF87E-4080-0940-9BC9-D03861F81051}" destId="{7B313AFC-E6CB-5F48-8952-410D0FA1A9D0}" srcOrd="0" destOrd="0" presId="urn:microsoft.com/office/officeart/2009/3/layout/HorizontalOrganizationChart"/>
    <dgm:cxn modelId="{86C8FC2C-F688-C745-9236-88B5523870F3}" type="presOf" srcId="{A39A44D2-1A7E-2A44-9BF4-9DC7394512EF}" destId="{2084C0C2-1681-4041-8EBB-62785D095E41}" srcOrd="0" destOrd="0" presId="urn:microsoft.com/office/officeart/2009/3/layout/HorizontalOrganizationChart"/>
    <dgm:cxn modelId="{3904633D-5CE3-954B-936B-96BB45EA5881}" type="presOf" srcId="{A2A1E17A-6550-2645-ADFC-E666DBE88D43}" destId="{DA41D638-9024-7B46-B723-4B78845476C0}" srcOrd="0" destOrd="0" presId="urn:microsoft.com/office/officeart/2009/3/layout/HorizontalOrganizationChart"/>
    <dgm:cxn modelId="{8FF61068-91A9-2D49-8E79-4C96C29E53BD}" type="presOf" srcId="{AED1F766-5A18-F941-AC3E-4EB54B16DD8A}" destId="{43FB3AEB-9555-F648-AA9D-6D009D384ABB}" srcOrd="1" destOrd="0" presId="urn:microsoft.com/office/officeart/2009/3/layout/HorizontalOrganizationChart"/>
    <dgm:cxn modelId="{C199B278-1C00-D248-BA2D-E20F67431119}" srcId="{AED1F766-5A18-F941-AC3E-4EB54B16DD8A}" destId="{02B01AAA-2D02-7E43-AF18-DD299FA8C446}" srcOrd="1" destOrd="0" parTransId="{A2A1E17A-6550-2645-ADFC-E666DBE88D43}" sibTransId="{FBE920DB-7F26-414B-94F0-AD256D2AB146}"/>
    <dgm:cxn modelId="{03E3E279-0F73-6845-8E5C-9ECDF7B6C809}" type="presOf" srcId="{02B01AAA-2D02-7E43-AF18-DD299FA8C446}" destId="{588FEF5E-8F14-8044-9F5B-80CF98C0FC68}" srcOrd="0" destOrd="0" presId="urn:microsoft.com/office/officeart/2009/3/layout/HorizontalOrganizationChart"/>
    <dgm:cxn modelId="{65DDAC8B-0B75-2E4B-9D42-1846297880B5}" type="presOf" srcId="{02B01AAA-2D02-7E43-AF18-DD299FA8C446}" destId="{9414DCA9-B812-C043-87A1-89BB52FACDE7}" srcOrd="1" destOrd="0" presId="urn:microsoft.com/office/officeart/2009/3/layout/HorizontalOrganizationChart"/>
    <dgm:cxn modelId="{3BEE739A-AB9B-6F45-83F2-5A2CFD975DD7}" type="presOf" srcId="{A39A44D2-1A7E-2A44-9BF4-9DC7394512EF}" destId="{E1C05262-1DC3-DF46-AEDC-EBC4B0BA6C7B}" srcOrd="1" destOrd="0" presId="urn:microsoft.com/office/officeart/2009/3/layout/HorizontalOrganizationChart"/>
    <dgm:cxn modelId="{1C44269B-63EE-D04F-A331-CB45A3D0F43B}" type="presOf" srcId="{13FE3346-CC99-AE4D-A294-8E530C209A2F}" destId="{C8781C1B-5D02-C943-B537-2EE889120E81}" srcOrd="1" destOrd="0" presId="urn:microsoft.com/office/officeart/2009/3/layout/HorizontalOrganizationChart"/>
    <dgm:cxn modelId="{841A74A1-8F58-8D40-88F3-3855D1352FA1}" type="presOf" srcId="{F17F8971-1260-BF4F-933D-52774BFC59D1}" destId="{EEAC7664-DE67-3642-BF66-D03793F54C14}" srcOrd="0" destOrd="0" presId="urn:microsoft.com/office/officeart/2009/3/layout/HorizontalOrganizationChart"/>
    <dgm:cxn modelId="{826D5CB1-1A81-C44B-8876-DDD674B43D61}" type="presOf" srcId="{964B8B21-1C24-8B42-BFF0-08CDC4F67735}" destId="{7962CAF8-E475-2944-81A5-E668F795D11E}" srcOrd="0" destOrd="0" presId="urn:microsoft.com/office/officeart/2009/3/layout/HorizontalOrganizationChart"/>
    <dgm:cxn modelId="{484018BD-73C2-884A-985B-E3F2434B835D}" srcId="{A08CF87E-4080-0940-9BC9-D03861F81051}" destId="{13FE3346-CC99-AE4D-A294-8E530C209A2F}" srcOrd="0" destOrd="0" parTransId="{0B427950-C7AD-B649-BB45-B51B2BE0505A}" sibTransId="{C1723509-5ACA-EB44-B454-C725BCB9F70A}"/>
    <dgm:cxn modelId="{E96924C6-904A-D04A-B51E-1CF6EB6922DC}" srcId="{AED1F766-5A18-F941-AC3E-4EB54B16DD8A}" destId="{A39A44D2-1A7E-2A44-9BF4-9DC7394512EF}" srcOrd="0" destOrd="0" parTransId="{964B8B21-1C24-8B42-BFF0-08CDC4F67735}" sibTransId="{BF387279-AA1C-9444-A6BE-0F74E9E21391}"/>
    <dgm:cxn modelId="{DB7554D2-EE4F-5E4E-95B2-CC661A5F0E87}" type="presOf" srcId="{AED1F766-5A18-F941-AC3E-4EB54B16DD8A}" destId="{EFC4E3A8-1DBB-5D47-B6E9-7D85954D8358}" srcOrd="0" destOrd="0" presId="urn:microsoft.com/office/officeart/2009/3/layout/HorizontalOrganizationChart"/>
    <dgm:cxn modelId="{3AC13BE4-71F2-224C-BD74-A105860A1389}" type="presOf" srcId="{13FE3346-CC99-AE4D-A294-8E530C209A2F}" destId="{3BA6818B-09BA-4640-8804-C01D96041BF1}"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8C00359B-5468-3844-99CD-E20D329576EF}" type="presParOf" srcId="{7B313AFC-E6CB-5F48-8952-410D0FA1A9D0}" destId="{34739688-7C9B-C04B-A4C9-27A0C19B6210}" srcOrd="0" destOrd="0" presId="urn:microsoft.com/office/officeart/2009/3/layout/HorizontalOrganizationChart"/>
    <dgm:cxn modelId="{7C65DF89-9C59-4A4F-B5A2-9FA677BB56A0}" type="presParOf" srcId="{34739688-7C9B-C04B-A4C9-27A0C19B6210}" destId="{D11438AA-82CE-A946-A69B-511C96AAB9A0}" srcOrd="0" destOrd="0" presId="urn:microsoft.com/office/officeart/2009/3/layout/HorizontalOrganizationChart"/>
    <dgm:cxn modelId="{28B5E3D4-B7CF-1647-97FD-AA8C87441F58}" type="presParOf" srcId="{D11438AA-82CE-A946-A69B-511C96AAB9A0}" destId="{3BA6818B-09BA-4640-8804-C01D96041BF1}" srcOrd="0" destOrd="0" presId="urn:microsoft.com/office/officeart/2009/3/layout/HorizontalOrganizationChart"/>
    <dgm:cxn modelId="{BB6D6526-0BA6-BB40-B9B2-8837AC5A43C8}" type="presParOf" srcId="{D11438AA-82CE-A946-A69B-511C96AAB9A0}" destId="{C8781C1B-5D02-C943-B537-2EE889120E81}" srcOrd="1" destOrd="0" presId="urn:microsoft.com/office/officeart/2009/3/layout/HorizontalOrganizationChart"/>
    <dgm:cxn modelId="{F00CC705-BD15-D24A-AFB1-005569DA0642}" type="presParOf" srcId="{34739688-7C9B-C04B-A4C9-27A0C19B6210}" destId="{8C1611D8-479F-D748-BC67-B0D2786E94CA}" srcOrd="1" destOrd="0" presId="urn:microsoft.com/office/officeart/2009/3/layout/HorizontalOrganizationChart"/>
    <dgm:cxn modelId="{96DE93A9-A456-0C43-AB6B-B33F15A0B58F}" type="presParOf" srcId="{8C1611D8-479F-D748-BC67-B0D2786E94CA}" destId="{EEAC7664-DE67-3642-BF66-D03793F54C14}" srcOrd="0" destOrd="0" presId="urn:microsoft.com/office/officeart/2009/3/layout/HorizontalOrganizationChart"/>
    <dgm:cxn modelId="{05B0E6F7-E597-F844-9D78-35C4A55FB5CA}" type="presParOf" srcId="{8C1611D8-479F-D748-BC67-B0D2786E94CA}" destId="{D05CE7E3-DC75-3047-B3EC-3524B5444B45}" srcOrd="1" destOrd="0" presId="urn:microsoft.com/office/officeart/2009/3/layout/HorizontalOrganizationChart"/>
    <dgm:cxn modelId="{40E049C8-CB52-9F4F-B2DA-395DE1A96A9D}" type="presParOf" srcId="{D05CE7E3-DC75-3047-B3EC-3524B5444B45}" destId="{51FF2DC7-D18F-BD4A-9E4B-73AB3A3BCCFA}" srcOrd="0" destOrd="0" presId="urn:microsoft.com/office/officeart/2009/3/layout/HorizontalOrganizationChart"/>
    <dgm:cxn modelId="{9524552D-BBF5-A349-8A20-2544A6816981}" type="presParOf" srcId="{51FF2DC7-D18F-BD4A-9E4B-73AB3A3BCCFA}" destId="{EFC4E3A8-1DBB-5D47-B6E9-7D85954D8358}" srcOrd="0" destOrd="0" presId="urn:microsoft.com/office/officeart/2009/3/layout/HorizontalOrganizationChart"/>
    <dgm:cxn modelId="{C04D48F1-B66F-E64F-B6D1-4494B2BCADD7}" type="presParOf" srcId="{51FF2DC7-D18F-BD4A-9E4B-73AB3A3BCCFA}" destId="{43FB3AEB-9555-F648-AA9D-6D009D384ABB}" srcOrd="1" destOrd="0" presId="urn:microsoft.com/office/officeart/2009/3/layout/HorizontalOrganizationChart"/>
    <dgm:cxn modelId="{F35A342D-6D3D-154E-BD10-83A5AC893BC7}" type="presParOf" srcId="{D05CE7E3-DC75-3047-B3EC-3524B5444B45}" destId="{A58C390B-23B7-E641-A190-61CA684B2946}" srcOrd="1" destOrd="0" presId="urn:microsoft.com/office/officeart/2009/3/layout/HorizontalOrganizationChart"/>
    <dgm:cxn modelId="{91D1D3EC-8EAA-C141-82F7-0DE642CCFF78}" type="presParOf" srcId="{A58C390B-23B7-E641-A190-61CA684B2946}" destId="{7962CAF8-E475-2944-81A5-E668F795D11E}" srcOrd="0" destOrd="0" presId="urn:microsoft.com/office/officeart/2009/3/layout/HorizontalOrganizationChart"/>
    <dgm:cxn modelId="{DF0A4529-BA4F-6442-9391-3A9695C73D9E}" type="presParOf" srcId="{A58C390B-23B7-E641-A190-61CA684B2946}" destId="{CF31754E-4D55-0740-B438-BB5BEC79A3E9}" srcOrd="1" destOrd="0" presId="urn:microsoft.com/office/officeart/2009/3/layout/HorizontalOrganizationChart"/>
    <dgm:cxn modelId="{BFC7ED63-C8E2-824A-8F29-61E4FE36DC1C}" type="presParOf" srcId="{CF31754E-4D55-0740-B438-BB5BEC79A3E9}" destId="{2262C572-5E82-F04B-A7FF-96892E0935EB}" srcOrd="0" destOrd="0" presId="urn:microsoft.com/office/officeart/2009/3/layout/HorizontalOrganizationChart"/>
    <dgm:cxn modelId="{443197E1-9A5C-5F4D-BCE6-6BBE64D97C4E}" type="presParOf" srcId="{2262C572-5E82-F04B-A7FF-96892E0935EB}" destId="{2084C0C2-1681-4041-8EBB-62785D095E41}" srcOrd="0" destOrd="0" presId="urn:microsoft.com/office/officeart/2009/3/layout/HorizontalOrganizationChart"/>
    <dgm:cxn modelId="{A324392E-34A8-5442-A591-A04737ADA557}" type="presParOf" srcId="{2262C572-5E82-F04B-A7FF-96892E0935EB}" destId="{E1C05262-1DC3-DF46-AEDC-EBC4B0BA6C7B}" srcOrd="1" destOrd="0" presId="urn:microsoft.com/office/officeart/2009/3/layout/HorizontalOrganizationChart"/>
    <dgm:cxn modelId="{6A49AC38-8CF6-CA49-83F3-F061F35F6BD3}" type="presParOf" srcId="{CF31754E-4D55-0740-B438-BB5BEC79A3E9}" destId="{FBF80176-00BD-7345-B69C-1F652BD46B5A}" srcOrd="1" destOrd="0" presId="urn:microsoft.com/office/officeart/2009/3/layout/HorizontalOrganizationChart"/>
    <dgm:cxn modelId="{66C4C7EA-F478-0648-BAA9-FE4F7F678CC0}" type="presParOf" srcId="{CF31754E-4D55-0740-B438-BB5BEC79A3E9}" destId="{9933E873-A617-9A4F-BA32-603B3261FF49}" srcOrd="2" destOrd="0" presId="urn:microsoft.com/office/officeart/2009/3/layout/HorizontalOrganizationChart"/>
    <dgm:cxn modelId="{5F4A7D7A-CD7B-D14B-BEA2-9AB910CE564B}" type="presParOf" srcId="{A58C390B-23B7-E641-A190-61CA684B2946}" destId="{DA41D638-9024-7B46-B723-4B78845476C0}" srcOrd="2" destOrd="0" presId="urn:microsoft.com/office/officeart/2009/3/layout/HorizontalOrganizationChart"/>
    <dgm:cxn modelId="{DD8859A1-417B-1D47-9421-1C6A53AD8BCD}" type="presParOf" srcId="{A58C390B-23B7-E641-A190-61CA684B2946}" destId="{11E29A75-3ECF-5A4A-9496-E96BB55C8AA4}" srcOrd="3" destOrd="0" presId="urn:microsoft.com/office/officeart/2009/3/layout/HorizontalOrganizationChart"/>
    <dgm:cxn modelId="{77F047DF-883E-7E49-8DE3-22D619993D6D}" type="presParOf" srcId="{11E29A75-3ECF-5A4A-9496-E96BB55C8AA4}" destId="{1FE76B2F-F8F3-5E47-81D5-7887B308F25C}" srcOrd="0" destOrd="0" presId="urn:microsoft.com/office/officeart/2009/3/layout/HorizontalOrganizationChart"/>
    <dgm:cxn modelId="{A1C01053-98E9-A24E-A758-571845130EC7}" type="presParOf" srcId="{1FE76B2F-F8F3-5E47-81D5-7887B308F25C}" destId="{588FEF5E-8F14-8044-9F5B-80CF98C0FC68}" srcOrd="0" destOrd="0" presId="urn:microsoft.com/office/officeart/2009/3/layout/HorizontalOrganizationChart"/>
    <dgm:cxn modelId="{8D22C685-ECEC-CF41-B421-3681DB7FE9B1}" type="presParOf" srcId="{1FE76B2F-F8F3-5E47-81D5-7887B308F25C}" destId="{9414DCA9-B812-C043-87A1-89BB52FACDE7}" srcOrd="1" destOrd="0" presId="urn:microsoft.com/office/officeart/2009/3/layout/HorizontalOrganizationChart"/>
    <dgm:cxn modelId="{C1B87C0C-36ED-904D-832A-13184C2B1012}" type="presParOf" srcId="{11E29A75-3ECF-5A4A-9496-E96BB55C8AA4}" destId="{83441498-F0EF-3E46-918A-BFC3269DD53E}" srcOrd="1" destOrd="0" presId="urn:microsoft.com/office/officeart/2009/3/layout/HorizontalOrganizationChart"/>
    <dgm:cxn modelId="{9110EB42-B56D-0A45-992D-B05054D80CD8}" type="presParOf" srcId="{11E29A75-3ECF-5A4A-9496-E96BB55C8AA4}" destId="{60933105-2F6C-9641-B82B-72EDC37D9285}" srcOrd="2" destOrd="0" presId="urn:microsoft.com/office/officeart/2009/3/layout/HorizontalOrganizationChart"/>
    <dgm:cxn modelId="{6D84A8F4-3082-A847-891B-C1A7044B35E9}" type="presParOf" srcId="{D05CE7E3-DC75-3047-B3EC-3524B5444B45}" destId="{FA519A2E-239C-D842-8923-92793EE10ADD}" srcOrd="2" destOrd="0" presId="urn:microsoft.com/office/officeart/2009/3/layout/HorizontalOrganizationChart"/>
    <dgm:cxn modelId="{E154C70F-FBE1-BA43-B4F5-7CD31DD2EC99}" type="presParOf" srcId="{34739688-7C9B-C04B-A4C9-27A0C19B6210}" destId="{51E96307-8128-B548-8F5B-B7F8668EE51A}" srcOrd="2" destOrd="0" presId="urn:microsoft.com/office/officeart/2009/3/layout/HorizontalOrganizationChart"/>
  </dgm:cxnLst>
  <dgm:bg>
    <a:noFill/>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62124246-4638-2C45-B3B1-9C43DE0C51BC}">
      <dgm:prSet phldrT="[文本]" custT="1"/>
      <dgm:spPr/>
      <dgm:t>
        <a:bodyPr/>
        <a:lstStyle/>
        <a:p>
          <a:r>
            <a:rPr lang="en-US" altLang="zh-CN" sz="2400" dirty="0">
              <a:latin typeface="Microsoft YaHei" charset="-122"/>
              <a:ea typeface="Microsoft YaHei" charset="-122"/>
              <a:cs typeface="Microsoft YaHei" charset="-122"/>
            </a:rPr>
            <a:t>2.</a:t>
          </a:r>
          <a:r>
            <a:rPr lang="zh-CN" altLang="en-US" sz="2400" dirty="0">
              <a:latin typeface="Microsoft YaHei" charset="-122"/>
              <a:ea typeface="Microsoft YaHei" charset="-122"/>
              <a:cs typeface="Microsoft YaHei" charset="-122"/>
            </a:rPr>
            <a:t>资本主义经济制度的</a:t>
          </a:r>
        </a:p>
        <a:p>
          <a:r>
            <a:rPr lang="zh-CN" altLang="en-US" sz="2400" dirty="0">
              <a:latin typeface="Microsoft YaHei" charset="-122"/>
              <a:ea typeface="Microsoft YaHei" charset="-122"/>
              <a:cs typeface="Microsoft YaHei" charset="-122"/>
            </a:rPr>
            <a:t>本质特征</a:t>
          </a:r>
        </a:p>
      </dgm:t>
    </dgm:pt>
    <dgm:pt modelId="{098F0EFB-C306-B145-A2F6-8BC7A8BE725C}" type="parTrans" cxnId="{006FDE37-0647-8841-BAE3-8E86DD467AE9}">
      <dgm:prSet/>
      <dgm:spPr/>
      <dgm:t>
        <a:bodyPr/>
        <a:lstStyle/>
        <a:p>
          <a:endParaRPr lang="zh-CN" altLang="en-US"/>
        </a:p>
      </dgm:t>
    </dgm:pt>
    <dgm:pt modelId="{5C17D701-4386-CB4F-9F37-E39ECF899AD0}" type="sibTrans" cxnId="{006FDE37-0647-8841-BAE3-8E86DD467AE9}">
      <dgm:prSet/>
      <dgm:spPr/>
      <dgm:t>
        <a:bodyPr/>
        <a:lstStyle/>
        <a:p>
          <a:endParaRPr lang="zh-CN" altLang="en-US"/>
        </a:p>
      </dgm:t>
    </dgm:pt>
    <dgm:pt modelId="{13FE3346-CC99-AE4D-A294-8E530C209A2F}">
      <dgm:prSet phldrT="[文本]" custT="1"/>
      <dgm:spPr/>
      <dgm:t>
        <a:bodyPr/>
        <a:lstStyle/>
        <a:p>
          <a:r>
            <a:rPr lang="zh-CN" altLang="en-US" sz="2400" dirty="0">
              <a:latin typeface="Microsoft YaHei" charset="-122"/>
              <a:ea typeface="Microsoft YaHei" charset="-122"/>
              <a:cs typeface="Microsoft YaHei" charset="-122"/>
            </a:rPr>
            <a:t>条件</a:t>
          </a:r>
        </a:p>
      </dgm:t>
    </dgm:pt>
    <dgm:pt modelId="{0B427950-C7AD-B649-BB45-B51B2BE0505A}" type="parTrans" cxnId="{484018BD-73C2-884A-985B-E3F2434B835D}">
      <dgm:prSet/>
      <dgm:spPr/>
      <dgm:t>
        <a:bodyPr/>
        <a:lstStyle/>
        <a:p>
          <a:endParaRPr lang="zh-CN" altLang="en-US" sz="4400"/>
        </a:p>
      </dgm:t>
    </dgm:pt>
    <dgm:pt modelId="{C1723509-5ACA-EB44-B454-C725BCB9F70A}" type="sibTrans" cxnId="{484018BD-73C2-884A-985B-E3F2434B835D}">
      <dgm:prSet/>
      <dgm:spPr/>
      <dgm:t>
        <a:bodyPr/>
        <a:lstStyle/>
        <a:p>
          <a:endParaRPr lang="zh-CN" altLang="en-US"/>
        </a:p>
      </dgm:t>
    </dgm:pt>
    <dgm:pt modelId="{39CD5C10-A952-7B49-BF2D-94DAC5CC0245}">
      <dgm:prSet phldrT="[文本]" custT="1"/>
      <dgm:spPr/>
      <dgm:t>
        <a:bodyPr/>
        <a:lstStyle/>
        <a:p>
          <a:r>
            <a:rPr lang="zh-CN" altLang="en-US" sz="2400" dirty="0">
              <a:latin typeface="Microsoft YaHei" charset="-122"/>
              <a:ea typeface="Microsoft YaHei" charset="-122"/>
              <a:cs typeface="Microsoft YaHei" charset="-122"/>
            </a:rPr>
            <a:t>过程</a:t>
          </a:r>
        </a:p>
      </dgm:t>
    </dgm:pt>
    <dgm:pt modelId="{4337126B-AA07-5F40-8295-E222A0F57DC3}" type="parTrans" cxnId="{3ABA92EF-66CC-7441-9577-0DC38211A3F2}">
      <dgm:prSet/>
      <dgm:spPr/>
      <dgm:t>
        <a:bodyPr/>
        <a:lstStyle/>
        <a:p>
          <a:endParaRPr lang="zh-CN" altLang="en-US" sz="4400"/>
        </a:p>
      </dgm:t>
    </dgm:pt>
    <dgm:pt modelId="{FFECB543-CCDE-D44D-A539-085B1FE5B905}" type="sibTrans" cxnId="{3ABA92EF-66CC-7441-9577-0DC38211A3F2}">
      <dgm:prSet/>
      <dgm:spPr/>
      <dgm:t>
        <a:bodyPr/>
        <a:lstStyle/>
        <a:p>
          <a:endParaRPr lang="zh-CN" altLang="en-US"/>
        </a:p>
      </dgm:t>
    </dgm:pt>
    <dgm:pt modelId="{38B77197-1B4E-5D40-8F99-35EBA9F58350}">
      <dgm:prSet phldrT="[文本]" custT="1"/>
      <dgm:spPr/>
      <dgm:t>
        <a:bodyPr/>
        <a:lstStyle/>
        <a:p>
          <a:r>
            <a:rPr lang="zh-CN" altLang="en-US" sz="2400" dirty="0">
              <a:latin typeface="Microsoft YaHei" charset="-122"/>
              <a:ea typeface="Microsoft YaHei" charset="-122"/>
              <a:cs typeface="Microsoft YaHei" charset="-122"/>
            </a:rPr>
            <a:t>结果</a:t>
          </a:r>
        </a:p>
      </dgm:t>
    </dgm:pt>
    <dgm:pt modelId="{855A5665-261D-D44E-BCBA-93CF7066AD80}" type="parTrans" cxnId="{0EB180C9-1F97-E34D-907B-293298076050}">
      <dgm:prSet/>
      <dgm:spPr/>
      <dgm:t>
        <a:bodyPr/>
        <a:lstStyle/>
        <a:p>
          <a:endParaRPr lang="zh-CN" altLang="en-US" sz="4400"/>
        </a:p>
      </dgm:t>
    </dgm:pt>
    <dgm:pt modelId="{1A149592-41BB-0E43-A0C8-44FCA74F116B}" type="sibTrans" cxnId="{0EB180C9-1F97-E34D-907B-293298076050}">
      <dgm:prSet/>
      <dgm:spPr/>
      <dgm:t>
        <a:bodyPr/>
        <a:lstStyle/>
        <a:p>
          <a:endParaRPr lang="zh-CN" altLang="en-US"/>
        </a:p>
      </dgm:t>
    </dgm:pt>
    <dgm:pt modelId="{AED1F766-5A18-F941-AC3E-4EB54B16DD8A}">
      <dgm:prSet custT="1"/>
      <dgm:spPr/>
      <dgm:t>
        <a:bodyPr/>
        <a:lstStyle/>
        <a:p>
          <a:r>
            <a:rPr lang="zh-CN" altLang="en-US" sz="2400" dirty="0">
              <a:latin typeface="Microsoft YaHei" charset="-122"/>
              <a:ea typeface="Microsoft YaHei" charset="-122"/>
              <a:cs typeface="Microsoft YaHei" charset="-122"/>
            </a:rPr>
            <a:t>劳动力</a:t>
          </a:r>
          <a:endParaRPr lang="zh-CN" altLang="en-US" sz="2400" b="0" dirty="0">
            <a:latin typeface="Microsoft YaHei" charset="-122"/>
            <a:ea typeface="Microsoft YaHei" charset="-122"/>
            <a:cs typeface="Microsoft YaHei" charset="-122"/>
          </a:endParaRPr>
        </a:p>
      </dgm:t>
    </dgm:pt>
    <dgm:pt modelId="{F17F8971-1260-BF4F-933D-52774BFC59D1}" type="parTrans" cxnId="{330536FB-2C18-3F4D-BC7C-26D19009F5ED}">
      <dgm:prSet/>
      <dgm:spPr/>
      <dgm:t>
        <a:bodyPr/>
        <a:lstStyle/>
        <a:p>
          <a:endParaRPr lang="zh-CN" altLang="en-US" sz="4400"/>
        </a:p>
      </dgm:t>
    </dgm:pt>
    <dgm:pt modelId="{A636CDEF-9A69-A14E-B8B2-66D217888FEE}" type="sibTrans" cxnId="{330536FB-2C18-3F4D-BC7C-26D19009F5ED}">
      <dgm:prSet/>
      <dgm:spPr/>
      <dgm:t>
        <a:bodyPr/>
        <a:lstStyle/>
        <a:p>
          <a:endParaRPr lang="zh-CN" altLang="en-US"/>
        </a:p>
      </dgm:t>
    </dgm:pt>
    <dgm:pt modelId="{91281395-495D-D140-84E7-A0A644580999}">
      <dgm:prSet custT="1"/>
      <dgm:spPr/>
      <dgm:t>
        <a:bodyPr/>
        <a:lstStyle/>
        <a:p>
          <a:r>
            <a:rPr lang="zh-CN" altLang="en-US" sz="2400" dirty="0">
              <a:latin typeface="Microsoft YaHei" charset="-122"/>
              <a:ea typeface="Microsoft YaHei" charset="-122"/>
              <a:cs typeface="Microsoft YaHei" charset="-122"/>
            </a:rPr>
            <a:t>资本主义生产过程</a:t>
          </a:r>
        </a:p>
      </dgm:t>
    </dgm:pt>
    <dgm:pt modelId="{84229CE6-5426-5348-9347-12665EA2F164}" type="parTrans" cxnId="{C12CB52D-ECE6-774E-90E2-576D37FA9913}">
      <dgm:prSet/>
      <dgm:spPr/>
      <dgm:t>
        <a:bodyPr/>
        <a:lstStyle/>
        <a:p>
          <a:endParaRPr lang="zh-CN" altLang="en-US" sz="4400"/>
        </a:p>
      </dgm:t>
    </dgm:pt>
    <dgm:pt modelId="{23FC9D82-9FA3-6947-AA5C-ED28C66CEDF8}" type="sibTrans" cxnId="{C12CB52D-ECE6-774E-90E2-576D37FA9913}">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0AB3AFFA-7A36-744F-A3EB-45E409B9E36A}" type="pres">
      <dgm:prSet presAssocID="{62124246-4638-2C45-B3B1-9C43DE0C51BC}" presName="hierRoot1" presStyleCnt="0">
        <dgm:presLayoutVars>
          <dgm:hierBranch val="init"/>
        </dgm:presLayoutVars>
      </dgm:prSet>
      <dgm:spPr/>
    </dgm:pt>
    <dgm:pt modelId="{56FDB728-6DE4-454F-A568-8F9A7F1D0AA0}" type="pres">
      <dgm:prSet presAssocID="{62124246-4638-2C45-B3B1-9C43DE0C51BC}" presName="rootComposite1" presStyleCnt="0"/>
      <dgm:spPr/>
    </dgm:pt>
    <dgm:pt modelId="{EBA94B06-172D-A641-B895-CE5041C13DE1}" type="pres">
      <dgm:prSet presAssocID="{62124246-4638-2C45-B3B1-9C43DE0C51BC}" presName="rootText1" presStyleLbl="node0" presStyleIdx="0" presStyleCnt="1" custScaleX="156219" custScaleY="191910">
        <dgm:presLayoutVars>
          <dgm:chPref val="3"/>
        </dgm:presLayoutVars>
      </dgm:prSet>
      <dgm:spPr/>
    </dgm:pt>
    <dgm:pt modelId="{07C93DC0-A1B7-E746-A1FB-7C8824D8B034}" type="pres">
      <dgm:prSet presAssocID="{62124246-4638-2C45-B3B1-9C43DE0C51BC}" presName="rootConnector1" presStyleLbl="node1" presStyleIdx="0" presStyleCnt="0"/>
      <dgm:spPr/>
    </dgm:pt>
    <dgm:pt modelId="{1ED75843-4DE1-514E-9AD4-DFC9BDBA429F}" type="pres">
      <dgm:prSet presAssocID="{62124246-4638-2C45-B3B1-9C43DE0C51BC}" presName="hierChild2" presStyleCnt="0"/>
      <dgm:spPr/>
    </dgm:pt>
    <dgm:pt modelId="{710A4482-DD73-7A47-B902-E8D86654AEEA}" type="pres">
      <dgm:prSet presAssocID="{0B427950-C7AD-B649-BB45-B51B2BE0505A}" presName="Name64" presStyleLbl="parChTrans1D2" presStyleIdx="0" presStyleCnt="3"/>
      <dgm:spPr/>
    </dgm:pt>
    <dgm:pt modelId="{31DEE7A0-E0A3-A045-81CC-8E1B04F213E5}" type="pres">
      <dgm:prSet presAssocID="{13FE3346-CC99-AE4D-A294-8E530C209A2F}" presName="hierRoot2" presStyleCnt="0">
        <dgm:presLayoutVars>
          <dgm:hierBranch val="init"/>
        </dgm:presLayoutVars>
      </dgm:prSet>
      <dgm:spPr/>
    </dgm:pt>
    <dgm:pt modelId="{FFB0C3D1-5B75-C348-AE5C-39AFAF8FAD8E}" type="pres">
      <dgm:prSet presAssocID="{13FE3346-CC99-AE4D-A294-8E530C209A2F}" presName="rootComposite" presStyleCnt="0"/>
      <dgm:spPr/>
    </dgm:pt>
    <dgm:pt modelId="{8B7FDCD3-9C17-7D43-9E36-1F184B8E7A68}" type="pres">
      <dgm:prSet presAssocID="{13FE3346-CC99-AE4D-A294-8E530C209A2F}" presName="rootText" presStyleLbl="node2" presStyleIdx="0" presStyleCnt="3">
        <dgm:presLayoutVars>
          <dgm:chPref val="3"/>
        </dgm:presLayoutVars>
      </dgm:prSet>
      <dgm:spPr/>
    </dgm:pt>
    <dgm:pt modelId="{F294AF9B-D5CD-734E-B22D-F73999ECB74E}" type="pres">
      <dgm:prSet presAssocID="{13FE3346-CC99-AE4D-A294-8E530C209A2F}" presName="rootConnector" presStyleLbl="node2" presStyleIdx="0" presStyleCnt="3"/>
      <dgm:spPr/>
    </dgm:pt>
    <dgm:pt modelId="{1A84BD5A-18EF-804E-8582-A4617F02FD36}" type="pres">
      <dgm:prSet presAssocID="{13FE3346-CC99-AE4D-A294-8E530C209A2F}" presName="hierChild4" presStyleCnt="0"/>
      <dgm:spPr/>
    </dgm:pt>
    <dgm:pt modelId="{EEAC7664-DE67-3642-BF66-D03793F54C14}" type="pres">
      <dgm:prSet presAssocID="{F17F8971-1260-BF4F-933D-52774BFC59D1}" presName="Name64" presStyleLbl="parChTrans1D3" presStyleIdx="0" presStyleCnt="2"/>
      <dgm:spPr/>
    </dgm:pt>
    <dgm:pt modelId="{D05CE7E3-DC75-3047-B3EC-3524B5444B45}" type="pres">
      <dgm:prSet presAssocID="{AED1F766-5A18-F941-AC3E-4EB54B16DD8A}" presName="hierRoot2" presStyleCnt="0">
        <dgm:presLayoutVars>
          <dgm:hierBranch val="init"/>
        </dgm:presLayoutVars>
      </dgm:prSet>
      <dgm:spPr/>
    </dgm:pt>
    <dgm:pt modelId="{51FF2DC7-D18F-BD4A-9E4B-73AB3A3BCCFA}" type="pres">
      <dgm:prSet presAssocID="{AED1F766-5A18-F941-AC3E-4EB54B16DD8A}" presName="rootComposite" presStyleCnt="0"/>
      <dgm:spPr/>
    </dgm:pt>
    <dgm:pt modelId="{EFC4E3A8-1DBB-5D47-B6E9-7D85954D8358}" type="pres">
      <dgm:prSet presAssocID="{AED1F766-5A18-F941-AC3E-4EB54B16DD8A}" presName="rootText" presStyleLbl="node3" presStyleIdx="0" presStyleCnt="2" custScaleX="97647" custScaleY="74757">
        <dgm:presLayoutVars>
          <dgm:chPref val="3"/>
        </dgm:presLayoutVars>
      </dgm:prSet>
      <dgm:spPr/>
    </dgm:pt>
    <dgm:pt modelId="{43FB3AEB-9555-F648-AA9D-6D009D384ABB}" type="pres">
      <dgm:prSet presAssocID="{AED1F766-5A18-F941-AC3E-4EB54B16DD8A}" presName="rootConnector" presStyleLbl="node3" presStyleIdx="0" presStyleCnt="2"/>
      <dgm:spPr/>
    </dgm:pt>
    <dgm:pt modelId="{A58C390B-23B7-E641-A190-61CA684B2946}" type="pres">
      <dgm:prSet presAssocID="{AED1F766-5A18-F941-AC3E-4EB54B16DD8A}" presName="hierChild4" presStyleCnt="0"/>
      <dgm:spPr/>
    </dgm:pt>
    <dgm:pt modelId="{FA519A2E-239C-D842-8923-92793EE10ADD}" type="pres">
      <dgm:prSet presAssocID="{AED1F766-5A18-F941-AC3E-4EB54B16DD8A}" presName="hierChild5" presStyleCnt="0"/>
      <dgm:spPr/>
    </dgm:pt>
    <dgm:pt modelId="{FCB28BF2-20CA-814F-AFE1-54091D28DEFE}" type="pres">
      <dgm:prSet presAssocID="{13FE3346-CC99-AE4D-A294-8E530C209A2F}" presName="hierChild5" presStyleCnt="0"/>
      <dgm:spPr/>
    </dgm:pt>
    <dgm:pt modelId="{2583C949-48DB-6C46-9BD1-09A95083A7A6}" type="pres">
      <dgm:prSet presAssocID="{4337126B-AA07-5F40-8295-E222A0F57DC3}" presName="Name64" presStyleLbl="parChTrans1D2" presStyleIdx="1" presStyleCnt="3"/>
      <dgm:spPr/>
    </dgm:pt>
    <dgm:pt modelId="{E5802C78-5763-9145-B23D-8AAF1AE976FD}" type="pres">
      <dgm:prSet presAssocID="{39CD5C10-A952-7B49-BF2D-94DAC5CC0245}" presName="hierRoot2" presStyleCnt="0">
        <dgm:presLayoutVars>
          <dgm:hierBranch val="init"/>
        </dgm:presLayoutVars>
      </dgm:prSet>
      <dgm:spPr/>
    </dgm:pt>
    <dgm:pt modelId="{F7DBED58-1BE8-3B4A-81D5-3D03B560C6E8}" type="pres">
      <dgm:prSet presAssocID="{39CD5C10-A952-7B49-BF2D-94DAC5CC0245}" presName="rootComposite" presStyleCnt="0"/>
      <dgm:spPr/>
    </dgm:pt>
    <dgm:pt modelId="{16A96853-E331-7244-B182-F7397BF6BB4D}" type="pres">
      <dgm:prSet presAssocID="{39CD5C10-A952-7B49-BF2D-94DAC5CC0245}" presName="rootText" presStyleLbl="node2" presStyleIdx="1" presStyleCnt="3">
        <dgm:presLayoutVars>
          <dgm:chPref val="3"/>
        </dgm:presLayoutVars>
      </dgm:prSet>
      <dgm:spPr/>
    </dgm:pt>
    <dgm:pt modelId="{DE4230A8-CD7C-6A42-9D56-166D00C84A02}" type="pres">
      <dgm:prSet presAssocID="{39CD5C10-A952-7B49-BF2D-94DAC5CC0245}" presName="rootConnector" presStyleLbl="node2" presStyleIdx="1" presStyleCnt="3"/>
      <dgm:spPr/>
    </dgm:pt>
    <dgm:pt modelId="{AE77A1E8-132B-1341-95C9-6CDC5B204332}" type="pres">
      <dgm:prSet presAssocID="{39CD5C10-A952-7B49-BF2D-94DAC5CC0245}" presName="hierChild4" presStyleCnt="0"/>
      <dgm:spPr/>
    </dgm:pt>
    <dgm:pt modelId="{BC54EC3D-B2DC-484F-9CD6-9F3231267F19}" type="pres">
      <dgm:prSet presAssocID="{84229CE6-5426-5348-9347-12665EA2F164}" presName="Name64" presStyleLbl="parChTrans1D3" presStyleIdx="1" presStyleCnt="2"/>
      <dgm:spPr/>
    </dgm:pt>
    <dgm:pt modelId="{722CA863-ED9C-E14E-9B01-D90B8EA4404F}" type="pres">
      <dgm:prSet presAssocID="{91281395-495D-D140-84E7-A0A644580999}" presName="hierRoot2" presStyleCnt="0">
        <dgm:presLayoutVars>
          <dgm:hierBranch val="init"/>
        </dgm:presLayoutVars>
      </dgm:prSet>
      <dgm:spPr/>
    </dgm:pt>
    <dgm:pt modelId="{DC0F7CA9-8AA0-C24E-933F-85F2D292020B}" type="pres">
      <dgm:prSet presAssocID="{91281395-495D-D140-84E7-A0A644580999}" presName="rootComposite" presStyleCnt="0"/>
      <dgm:spPr/>
    </dgm:pt>
    <dgm:pt modelId="{70BB7692-9D5E-3645-9097-25A9ADB9C6D7}" type="pres">
      <dgm:prSet presAssocID="{91281395-495D-D140-84E7-A0A644580999}" presName="rootText" presStyleLbl="node3" presStyleIdx="1" presStyleCnt="2">
        <dgm:presLayoutVars>
          <dgm:chPref val="3"/>
        </dgm:presLayoutVars>
      </dgm:prSet>
      <dgm:spPr/>
    </dgm:pt>
    <dgm:pt modelId="{47ACC3DC-12AB-4442-945D-64045A492F36}" type="pres">
      <dgm:prSet presAssocID="{91281395-495D-D140-84E7-A0A644580999}" presName="rootConnector" presStyleLbl="node3" presStyleIdx="1" presStyleCnt="2"/>
      <dgm:spPr/>
    </dgm:pt>
    <dgm:pt modelId="{0FFB1FD9-6726-014A-908C-8FCE1CCA20DD}" type="pres">
      <dgm:prSet presAssocID="{91281395-495D-D140-84E7-A0A644580999}" presName="hierChild4" presStyleCnt="0"/>
      <dgm:spPr/>
    </dgm:pt>
    <dgm:pt modelId="{F0E5AC2B-34F6-584B-BB45-0EB4DC92E429}" type="pres">
      <dgm:prSet presAssocID="{91281395-495D-D140-84E7-A0A644580999}" presName="hierChild5" presStyleCnt="0"/>
      <dgm:spPr/>
    </dgm:pt>
    <dgm:pt modelId="{1DD82319-7954-874C-8FF0-2B0094DF2E21}" type="pres">
      <dgm:prSet presAssocID="{39CD5C10-A952-7B49-BF2D-94DAC5CC0245}" presName="hierChild5" presStyleCnt="0"/>
      <dgm:spPr/>
    </dgm:pt>
    <dgm:pt modelId="{1DF27462-E06A-4B40-A09D-5202EEE6A6A3}" type="pres">
      <dgm:prSet presAssocID="{855A5665-261D-D44E-BCBA-93CF7066AD80}" presName="Name64" presStyleLbl="parChTrans1D2" presStyleIdx="2" presStyleCnt="3"/>
      <dgm:spPr/>
    </dgm:pt>
    <dgm:pt modelId="{52D8E962-E749-5445-B536-1A1209DF3941}" type="pres">
      <dgm:prSet presAssocID="{38B77197-1B4E-5D40-8F99-35EBA9F58350}" presName="hierRoot2" presStyleCnt="0">
        <dgm:presLayoutVars>
          <dgm:hierBranch val="init"/>
        </dgm:presLayoutVars>
      </dgm:prSet>
      <dgm:spPr/>
    </dgm:pt>
    <dgm:pt modelId="{ECA465CE-DD40-1B4E-A23B-B670D2A4DA95}" type="pres">
      <dgm:prSet presAssocID="{38B77197-1B4E-5D40-8F99-35EBA9F58350}" presName="rootComposite" presStyleCnt="0"/>
      <dgm:spPr/>
    </dgm:pt>
    <dgm:pt modelId="{A94329DC-679F-0246-8882-2A17F433B4E4}" type="pres">
      <dgm:prSet presAssocID="{38B77197-1B4E-5D40-8F99-35EBA9F58350}" presName="rootText" presStyleLbl="node2" presStyleIdx="2" presStyleCnt="3">
        <dgm:presLayoutVars>
          <dgm:chPref val="3"/>
        </dgm:presLayoutVars>
      </dgm:prSet>
      <dgm:spPr/>
    </dgm:pt>
    <dgm:pt modelId="{E3D8F3B7-EDFD-A447-87D4-5D0C65F3E8EB}" type="pres">
      <dgm:prSet presAssocID="{38B77197-1B4E-5D40-8F99-35EBA9F58350}" presName="rootConnector" presStyleLbl="node2" presStyleIdx="2" presStyleCnt="3"/>
      <dgm:spPr/>
    </dgm:pt>
    <dgm:pt modelId="{2508D9AB-4673-7B43-8FF1-D25E31DC7B73}" type="pres">
      <dgm:prSet presAssocID="{38B77197-1B4E-5D40-8F99-35EBA9F58350}" presName="hierChild4" presStyleCnt="0"/>
      <dgm:spPr/>
    </dgm:pt>
    <dgm:pt modelId="{852E847E-9C0A-A443-AD3B-8E34EDB367C5}" type="pres">
      <dgm:prSet presAssocID="{38B77197-1B4E-5D40-8F99-35EBA9F58350}" presName="hierChild5" presStyleCnt="0"/>
      <dgm:spPr/>
    </dgm:pt>
    <dgm:pt modelId="{D226D22A-ED1E-524D-B915-33994ADE7F65}" type="pres">
      <dgm:prSet presAssocID="{62124246-4638-2C45-B3B1-9C43DE0C51BC}" presName="hierChild3" presStyleCnt="0"/>
      <dgm:spPr/>
    </dgm:pt>
  </dgm:ptLst>
  <dgm:cxnLst>
    <dgm:cxn modelId="{5ACE3C00-9D80-BD49-9C4F-7EE2E92D3816}" type="presOf" srcId="{62124246-4638-2C45-B3B1-9C43DE0C51BC}" destId="{07C93DC0-A1B7-E746-A1FB-7C8824D8B034}" srcOrd="1" destOrd="0" presId="urn:microsoft.com/office/officeart/2009/3/layout/HorizontalOrganizationChart"/>
    <dgm:cxn modelId="{0A9F6D07-CCBA-634E-B837-21F8EE8233F6}" type="presOf" srcId="{0B427950-C7AD-B649-BB45-B51B2BE0505A}" destId="{710A4482-DD73-7A47-B902-E8D86654AEEA}" srcOrd="0" destOrd="0" presId="urn:microsoft.com/office/officeart/2009/3/layout/HorizontalOrganizationChart"/>
    <dgm:cxn modelId="{130A8207-82E4-E744-B1E5-389CF335D151}" type="presOf" srcId="{855A5665-261D-D44E-BCBA-93CF7066AD80}" destId="{1DF27462-E06A-4B40-A09D-5202EEE6A6A3}" srcOrd="0" destOrd="0" presId="urn:microsoft.com/office/officeart/2009/3/layout/HorizontalOrganizationChart"/>
    <dgm:cxn modelId="{EA9C0A08-6A86-4B40-8721-58C5215ED7A5}" type="presOf" srcId="{91281395-495D-D140-84E7-A0A644580999}" destId="{70BB7692-9D5E-3645-9097-25A9ADB9C6D7}" srcOrd="0" destOrd="0" presId="urn:microsoft.com/office/officeart/2009/3/layout/HorizontalOrganizationChart"/>
    <dgm:cxn modelId="{56BE2E0A-1EB2-2443-97DA-3D620C9EBE48}" type="presOf" srcId="{39CD5C10-A952-7B49-BF2D-94DAC5CC0245}" destId="{DE4230A8-CD7C-6A42-9D56-166D00C84A02}" srcOrd="1" destOrd="0" presId="urn:microsoft.com/office/officeart/2009/3/layout/HorizontalOrganizationChart"/>
    <dgm:cxn modelId="{3590B42A-681E-3C41-AEAF-60DFAEA91F42}" type="presOf" srcId="{13FE3346-CC99-AE4D-A294-8E530C209A2F}" destId="{8B7FDCD3-9C17-7D43-9E36-1F184B8E7A68}" srcOrd="0" destOrd="0" presId="urn:microsoft.com/office/officeart/2009/3/layout/HorizontalOrganizationChart"/>
    <dgm:cxn modelId="{C12CB52D-ECE6-774E-90E2-576D37FA9913}" srcId="{39CD5C10-A952-7B49-BF2D-94DAC5CC0245}" destId="{91281395-495D-D140-84E7-A0A644580999}" srcOrd="0" destOrd="0" parTransId="{84229CE6-5426-5348-9347-12665EA2F164}" sibTransId="{23FC9D82-9FA3-6947-AA5C-ED28C66CEDF8}"/>
    <dgm:cxn modelId="{006FDE37-0647-8841-BAE3-8E86DD467AE9}" srcId="{A08CF87E-4080-0940-9BC9-D03861F81051}" destId="{62124246-4638-2C45-B3B1-9C43DE0C51BC}" srcOrd="0" destOrd="0" parTransId="{098F0EFB-C306-B145-A2F6-8BC7A8BE725C}" sibTransId="{5C17D701-4386-CB4F-9F37-E39ECF899AD0}"/>
    <dgm:cxn modelId="{F423093D-3D9B-3D40-9626-B6BC91AB10FC}" type="presOf" srcId="{62124246-4638-2C45-B3B1-9C43DE0C51BC}" destId="{EBA94B06-172D-A641-B895-CE5041C13DE1}" srcOrd="0" destOrd="0" presId="urn:microsoft.com/office/officeart/2009/3/layout/HorizontalOrganizationChart"/>
    <dgm:cxn modelId="{608FBC53-6841-C843-A225-8AA0AFCF27D5}" type="presOf" srcId="{AED1F766-5A18-F941-AC3E-4EB54B16DD8A}" destId="{43FB3AEB-9555-F648-AA9D-6D009D384ABB}" srcOrd="1" destOrd="0" presId="urn:microsoft.com/office/officeart/2009/3/layout/HorizontalOrganizationChart"/>
    <dgm:cxn modelId="{2690A16B-F9F1-A545-8D48-3C668B150FBF}" type="presOf" srcId="{4337126B-AA07-5F40-8295-E222A0F57DC3}" destId="{2583C949-48DB-6C46-9BD1-09A95083A7A6}" srcOrd="0" destOrd="0" presId="urn:microsoft.com/office/officeart/2009/3/layout/HorizontalOrganizationChart"/>
    <dgm:cxn modelId="{883D629E-01F3-1946-A688-47AEA68B8855}" type="presOf" srcId="{38B77197-1B4E-5D40-8F99-35EBA9F58350}" destId="{A94329DC-679F-0246-8882-2A17F433B4E4}" srcOrd="0" destOrd="0" presId="urn:microsoft.com/office/officeart/2009/3/layout/HorizontalOrganizationChart"/>
    <dgm:cxn modelId="{A4541BB0-13ED-5048-A0B9-964FEF98A7D5}" type="presOf" srcId="{91281395-495D-D140-84E7-A0A644580999}" destId="{47ACC3DC-12AB-4442-945D-64045A492F36}" srcOrd="1" destOrd="0" presId="urn:microsoft.com/office/officeart/2009/3/layout/HorizontalOrganizationChart"/>
    <dgm:cxn modelId="{484018BD-73C2-884A-985B-E3F2434B835D}" srcId="{62124246-4638-2C45-B3B1-9C43DE0C51BC}" destId="{13FE3346-CC99-AE4D-A294-8E530C209A2F}" srcOrd="0" destOrd="0" parTransId="{0B427950-C7AD-B649-BB45-B51B2BE0505A}" sibTransId="{C1723509-5ACA-EB44-B454-C725BCB9F70A}"/>
    <dgm:cxn modelId="{C29130C7-76D5-014C-A4DF-CD4EC0BFFEF7}" type="presOf" srcId="{84229CE6-5426-5348-9347-12665EA2F164}" destId="{BC54EC3D-B2DC-484F-9CD6-9F3231267F19}" srcOrd="0" destOrd="0" presId="urn:microsoft.com/office/officeart/2009/3/layout/HorizontalOrganizationChart"/>
    <dgm:cxn modelId="{0EB180C9-1F97-E34D-907B-293298076050}" srcId="{62124246-4638-2C45-B3B1-9C43DE0C51BC}" destId="{38B77197-1B4E-5D40-8F99-35EBA9F58350}" srcOrd="2" destOrd="0" parTransId="{855A5665-261D-D44E-BCBA-93CF7066AD80}" sibTransId="{1A149592-41BB-0E43-A0C8-44FCA74F116B}"/>
    <dgm:cxn modelId="{9A04B4D8-A2FA-A541-BF19-7AC3AB672D6C}" type="presOf" srcId="{38B77197-1B4E-5D40-8F99-35EBA9F58350}" destId="{E3D8F3B7-EDFD-A447-87D4-5D0C65F3E8EB}" srcOrd="1" destOrd="0" presId="urn:microsoft.com/office/officeart/2009/3/layout/HorizontalOrganizationChart"/>
    <dgm:cxn modelId="{9960AEEE-695B-9A49-AC5B-F50DD16F36EF}" type="presOf" srcId="{39CD5C10-A952-7B49-BF2D-94DAC5CC0245}" destId="{16A96853-E331-7244-B182-F7397BF6BB4D}" srcOrd="0" destOrd="0" presId="urn:microsoft.com/office/officeart/2009/3/layout/HorizontalOrganizationChart"/>
    <dgm:cxn modelId="{3ABA92EF-66CC-7441-9577-0DC38211A3F2}" srcId="{62124246-4638-2C45-B3B1-9C43DE0C51BC}" destId="{39CD5C10-A952-7B49-BF2D-94DAC5CC0245}" srcOrd="1" destOrd="0" parTransId="{4337126B-AA07-5F40-8295-E222A0F57DC3}" sibTransId="{FFECB543-CCDE-D44D-A539-085B1FE5B905}"/>
    <dgm:cxn modelId="{2EA1ECF0-470A-AA46-A049-01B6B91FDEB7}" type="presOf" srcId="{13FE3346-CC99-AE4D-A294-8E530C209A2F}" destId="{F294AF9B-D5CD-734E-B22D-F73999ECB74E}" srcOrd="1" destOrd="0" presId="urn:microsoft.com/office/officeart/2009/3/layout/HorizontalOrganizationChart"/>
    <dgm:cxn modelId="{BB2635F3-0B8B-144F-A582-9133DEFB27EC}" type="presOf" srcId="{AED1F766-5A18-F941-AC3E-4EB54B16DD8A}" destId="{EFC4E3A8-1DBB-5D47-B6E9-7D85954D8358}" srcOrd="0" destOrd="0" presId="urn:microsoft.com/office/officeart/2009/3/layout/HorizontalOrganizationChart"/>
    <dgm:cxn modelId="{330536FB-2C18-3F4D-BC7C-26D19009F5ED}" srcId="{13FE3346-CC99-AE4D-A294-8E530C209A2F}" destId="{AED1F766-5A18-F941-AC3E-4EB54B16DD8A}" srcOrd="0" destOrd="0" parTransId="{F17F8971-1260-BF4F-933D-52774BFC59D1}" sibTransId="{A636CDEF-9A69-A14E-B8B2-66D217888FEE}"/>
    <dgm:cxn modelId="{1B9720FC-005C-9142-B1AC-B4BEC9F634AE}" type="presOf" srcId="{F17F8971-1260-BF4F-933D-52774BFC59D1}" destId="{EEAC7664-DE67-3642-BF66-D03793F54C14}" srcOrd="0" destOrd="0" presId="urn:microsoft.com/office/officeart/2009/3/layout/HorizontalOrganizationChart"/>
    <dgm:cxn modelId="{F029C6FE-FB33-9149-A77B-491FBA83596E}" type="presOf" srcId="{A08CF87E-4080-0940-9BC9-D03861F81051}" destId="{7B313AFC-E6CB-5F48-8952-410D0FA1A9D0}" srcOrd="0" destOrd="0" presId="urn:microsoft.com/office/officeart/2009/3/layout/HorizontalOrganizationChart"/>
    <dgm:cxn modelId="{2D6F4564-DFE9-D84F-A62D-E815B139960D}" type="presParOf" srcId="{7B313AFC-E6CB-5F48-8952-410D0FA1A9D0}" destId="{0AB3AFFA-7A36-744F-A3EB-45E409B9E36A}" srcOrd="0" destOrd="0" presId="urn:microsoft.com/office/officeart/2009/3/layout/HorizontalOrganizationChart"/>
    <dgm:cxn modelId="{B4AE4227-5452-5D48-9097-82251CDB5088}" type="presParOf" srcId="{0AB3AFFA-7A36-744F-A3EB-45E409B9E36A}" destId="{56FDB728-6DE4-454F-A568-8F9A7F1D0AA0}" srcOrd="0" destOrd="0" presId="urn:microsoft.com/office/officeart/2009/3/layout/HorizontalOrganizationChart"/>
    <dgm:cxn modelId="{FBBB20AD-647B-5341-811E-562BB194E4AB}" type="presParOf" srcId="{56FDB728-6DE4-454F-A568-8F9A7F1D0AA0}" destId="{EBA94B06-172D-A641-B895-CE5041C13DE1}" srcOrd="0" destOrd="0" presId="urn:microsoft.com/office/officeart/2009/3/layout/HorizontalOrganizationChart"/>
    <dgm:cxn modelId="{2151F370-B9B5-4940-BBDB-41B21E7EC98B}" type="presParOf" srcId="{56FDB728-6DE4-454F-A568-8F9A7F1D0AA0}" destId="{07C93DC0-A1B7-E746-A1FB-7C8824D8B034}" srcOrd="1" destOrd="0" presId="urn:microsoft.com/office/officeart/2009/3/layout/HorizontalOrganizationChart"/>
    <dgm:cxn modelId="{EF8FAA20-973D-AE44-8CA5-2F0A8CA3696F}" type="presParOf" srcId="{0AB3AFFA-7A36-744F-A3EB-45E409B9E36A}" destId="{1ED75843-4DE1-514E-9AD4-DFC9BDBA429F}" srcOrd="1" destOrd="0" presId="urn:microsoft.com/office/officeart/2009/3/layout/HorizontalOrganizationChart"/>
    <dgm:cxn modelId="{BD6C9D50-8D47-5647-8F33-3B7D8C8A45DE}" type="presParOf" srcId="{1ED75843-4DE1-514E-9AD4-DFC9BDBA429F}" destId="{710A4482-DD73-7A47-B902-E8D86654AEEA}" srcOrd="0" destOrd="0" presId="urn:microsoft.com/office/officeart/2009/3/layout/HorizontalOrganizationChart"/>
    <dgm:cxn modelId="{1B2D5F07-CB3B-3740-8A8E-4162BEC2A56F}" type="presParOf" srcId="{1ED75843-4DE1-514E-9AD4-DFC9BDBA429F}" destId="{31DEE7A0-E0A3-A045-81CC-8E1B04F213E5}" srcOrd="1" destOrd="0" presId="urn:microsoft.com/office/officeart/2009/3/layout/HorizontalOrganizationChart"/>
    <dgm:cxn modelId="{C5D09C4C-5244-E84C-8152-194E6B90D635}" type="presParOf" srcId="{31DEE7A0-E0A3-A045-81CC-8E1B04F213E5}" destId="{FFB0C3D1-5B75-C348-AE5C-39AFAF8FAD8E}" srcOrd="0" destOrd="0" presId="urn:microsoft.com/office/officeart/2009/3/layout/HorizontalOrganizationChart"/>
    <dgm:cxn modelId="{95870B74-AC83-6D45-A61A-421FCDE994FC}" type="presParOf" srcId="{FFB0C3D1-5B75-C348-AE5C-39AFAF8FAD8E}" destId="{8B7FDCD3-9C17-7D43-9E36-1F184B8E7A68}" srcOrd="0" destOrd="0" presId="urn:microsoft.com/office/officeart/2009/3/layout/HorizontalOrganizationChart"/>
    <dgm:cxn modelId="{BE68836A-6542-F94E-9030-9BE83C91D3A0}" type="presParOf" srcId="{FFB0C3D1-5B75-C348-AE5C-39AFAF8FAD8E}" destId="{F294AF9B-D5CD-734E-B22D-F73999ECB74E}" srcOrd="1" destOrd="0" presId="urn:microsoft.com/office/officeart/2009/3/layout/HorizontalOrganizationChart"/>
    <dgm:cxn modelId="{FADA1815-1401-0F44-8765-4BA0FAA86931}" type="presParOf" srcId="{31DEE7A0-E0A3-A045-81CC-8E1B04F213E5}" destId="{1A84BD5A-18EF-804E-8582-A4617F02FD36}" srcOrd="1" destOrd="0" presId="urn:microsoft.com/office/officeart/2009/3/layout/HorizontalOrganizationChart"/>
    <dgm:cxn modelId="{F2C16271-EC13-B64F-BABC-95E7EB58C741}" type="presParOf" srcId="{1A84BD5A-18EF-804E-8582-A4617F02FD36}" destId="{EEAC7664-DE67-3642-BF66-D03793F54C14}" srcOrd="0" destOrd="0" presId="urn:microsoft.com/office/officeart/2009/3/layout/HorizontalOrganizationChart"/>
    <dgm:cxn modelId="{E6F16223-17AD-5D44-847A-21997395F33E}" type="presParOf" srcId="{1A84BD5A-18EF-804E-8582-A4617F02FD36}" destId="{D05CE7E3-DC75-3047-B3EC-3524B5444B45}" srcOrd="1" destOrd="0" presId="urn:microsoft.com/office/officeart/2009/3/layout/HorizontalOrganizationChart"/>
    <dgm:cxn modelId="{FBC0BEE5-6D2D-594C-975C-176EF353A5A3}" type="presParOf" srcId="{D05CE7E3-DC75-3047-B3EC-3524B5444B45}" destId="{51FF2DC7-D18F-BD4A-9E4B-73AB3A3BCCFA}" srcOrd="0" destOrd="0" presId="urn:microsoft.com/office/officeart/2009/3/layout/HorizontalOrganizationChart"/>
    <dgm:cxn modelId="{B164BA7C-9D6D-BA48-901C-C901C9EB5555}" type="presParOf" srcId="{51FF2DC7-D18F-BD4A-9E4B-73AB3A3BCCFA}" destId="{EFC4E3A8-1DBB-5D47-B6E9-7D85954D8358}" srcOrd="0" destOrd="0" presId="urn:microsoft.com/office/officeart/2009/3/layout/HorizontalOrganizationChart"/>
    <dgm:cxn modelId="{DDFA77F4-1150-D043-8D2D-BA47E2A22462}" type="presParOf" srcId="{51FF2DC7-D18F-BD4A-9E4B-73AB3A3BCCFA}" destId="{43FB3AEB-9555-F648-AA9D-6D009D384ABB}" srcOrd="1" destOrd="0" presId="urn:microsoft.com/office/officeart/2009/3/layout/HorizontalOrganizationChart"/>
    <dgm:cxn modelId="{86648A6A-D25C-7E46-A85D-A0734AF53CAF}" type="presParOf" srcId="{D05CE7E3-DC75-3047-B3EC-3524B5444B45}" destId="{A58C390B-23B7-E641-A190-61CA684B2946}" srcOrd="1" destOrd="0" presId="urn:microsoft.com/office/officeart/2009/3/layout/HorizontalOrganizationChart"/>
    <dgm:cxn modelId="{0AC4CAB3-ECA4-324E-858E-A230ACDAB2CB}" type="presParOf" srcId="{D05CE7E3-DC75-3047-B3EC-3524B5444B45}" destId="{FA519A2E-239C-D842-8923-92793EE10ADD}" srcOrd="2" destOrd="0" presId="urn:microsoft.com/office/officeart/2009/3/layout/HorizontalOrganizationChart"/>
    <dgm:cxn modelId="{1D9371BD-9B2B-EB42-B789-61275EFD1F39}" type="presParOf" srcId="{31DEE7A0-E0A3-A045-81CC-8E1B04F213E5}" destId="{FCB28BF2-20CA-814F-AFE1-54091D28DEFE}" srcOrd="2" destOrd="0" presId="urn:microsoft.com/office/officeart/2009/3/layout/HorizontalOrganizationChart"/>
    <dgm:cxn modelId="{8581C4EF-DB15-D645-96D5-8639CAD67E7C}" type="presParOf" srcId="{1ED75843-4DE1-514E-9AD4-DFC9BDBA429F}" destId="{2583C949-48DB-6C46-9BD1-09A95083A7A6}" srcOrd="2" destOrd="0" presId="urn:microsoft.com/office/officeart/2009/3/layout/HorizontalOrganizationChart"/>
    <dgm:cxn modelId="{1166081E-1E73-1B42-BAC8-30E2FD49AE46}" type="presParOf" srcId="{1ED75843-4DE1-514E-9AD4-DFC9BDBA429F}" destId="{E5802C78-5763-9145-B23D-8AAF1AE976FD}" srcOrd="3" destOrd="0" presId="urn:microsoft.com/office/officeart/2009/3/layout/HorizontalOrganizationChart"/>
    <dgm:cxn modelId="{05BC26AB-2127-2B40-8A03-2C6C47B30A3F}" type="presParOf" srcId="{E5802C78-5763-9145-B23D-8AAF1AE976FD}" destId="{F7DBED58-1BE8-3B4A-81D5-3D03B560C6E8}" srcOrd="0" destOrd="0" presId="urn:microsoft.com/office/officeart/2009/3/layout/HorizontalOrganizationChart"/>
    <dgm:cxn modelId="{E34356AA-BBB4-794C-9710-EBA12A42B834}" type="presParOf" srcId="{F7DBED58-1BE8-3B4A-81D5-3D03B560C6E8}" destId="{16A96853-E331-7244-B182-F7397BF6BB4D}" srcOrd="0" destOrd="0" presId="urn:microsoft.com/office/officeart/2009/3/layout/HorizontalOrganizationChart"/>
    <dgm:cxn modelId="{FBF9F7C0-1C3A-6E4A-A2B9-734D814EA1CB}" type="presParOf" srcId="{F7DBED58-1BE8-3B4A-81D5-3D03B560C6E8}" destId="{DE4230A8-CD7C-6A42-9D56-166D00C84A02}" srcOrd="1" destOrd="0" presId="urn:microsoft.com/office/officeart/2009/3/layout/HorizontalOrganizationChart"/>
    <dgm:cxn modelId="{333821EB-13FA-2141-8C20-106D2CEFB352}" type="presParOf" srcId="{E5802C78-5763-9145-B23D-8AAF1AE976FD}" destId="{AE77A1E8-132B-1341-95C9-6CDC5B204332}" srcOrd="1" destOrd="0" presId="urn:microsoft.com/office/officeart/2009/3/layout/HorizontalOrganizationChart"/>
    <dgm:cxn modelId="{6715EE83-FA17-6445-8E1E-96E1EE24E360}" type="presParOf" srcId="{AE77A1E8-132B-1341-95C9-6CDC5B204332}" destId="{BC54EC3D-B2DC-484F-9CD6-9F3231267F19}" srcOrd="0" destOrd="0" presId="urn:microsoft.com/office/officeart/2009/3/layout/HorizontalOrganizationChart"/>
    <dgm:cxn modelId="{5EFF651A-9B00-C24D-BC38-3337FE50BBCF}" type="presParOf" srcId="{AE77A1E8-132B-1341-95C9-6CDC5B204332}" destId="{722CA863-ED9C-E14E-9B01-D90B8EA4404F}" srcOrd="1" destOrd="0" presId="urn:microsoft.com/office/officeart/2009/3/layout/HorizontalOrganizationChart"/>
    <dgm:cxn modelId="{DFDBF2DA-160C-964F-B94B-E8ED0EEA6C1C}" type="presParOf" srcId="{722CA863-ED9C-E14E-9B01-D90B8EA4404F}" destId="{DC0F7CA9-8AA0-C24E-933F-85F2D292020B}" srcOrd="0" destOrd="0" presId="urn:microsoft.com/office/officeart/2009/3/layout/HorizontalOrganizationChart"/>
    <dgm:cxn modelId="{E6653341-8DB6-4747-9EB6-B20607374839}" type="presParOf" srcId="{DC0F7CA9-8AA0-C24E-933F-85F2D292020B}" destId="{70BB7692-9D5E-3645-9097-25A9ADB9C6D7}" srcOrd="0" destOrd="0" presId="urn:microsoft.com/office/officeart/2009/3/layout/HorizontalOrganizationChart"/>
    <dgm:cxn modelId="{2C4375B9-D167-2948-9180-8835E2376174}" type="presParOf" srcId="{DC0F7CA9-8AA0-C24E-933F-85F2D292020B}" destId="{47ACC3DC-12AB-4442-945D-64045A492F36}" srcOrd="1" destOrd="0" presId="urn:microsoft.com/office/officeart/2009/3/layout/HorizontalOrganizationChart"/>
    <dgm:cxn modelId="{0A127DC2-CBC6-1F4A-B3B7-905027A09A7D}" type="presParOf" srcId="{722CA863-ED9C-E14E-9B01-D90B8EA4404F}" destId="{0FFB1FD9-6726-014A-908C-8FCE1CCA20DD}" srcOrd="1" destOrd="0" presId="urn:microsoft.com/office/officeart/2009/3/layout/HorizontalOrganizationChart"/>
    <dgm:cxn modelId="{63FFC03F-E85F-DE49-93A4-E1B82C456C06}" type="presParOf" srcId="{722CA863-ED9C-E14E-9B01-D90B8EA4404F}" destId="{F0E5AC2B-34F6-584B-BB45-0EB4DC92E429}" srcOrd="2" destOrd="0" presId="urn:microsoft.com/office/officeart/2009/3/layout/HorizontalOrganizationChart"/>
    <dgm:cxn modelId="{20332C30-9892-E341-BFD1-FA599686BD3B}" type="presParOf" srcId="{E5802C78-5763-9145-B23D-8AAF1AE976FD}" destId="{1DD82319-7954-874C-8FF0-2B0094DF2E21}" srcOrd="2" destOrd="0" presId="urn:microsoft.com/office/officeart/2009/3/layout/HorizontalOrganizationChart"/>
    <dgm:cxn modelId="{1D9C4632-A122-7C45-9569-82ECB0C13E3B}" type="presParOf" srcId="{1ED75843-4DE1-514E-9AD4-DFC9BDBA429F}" destId="{1DF27462-E06A-4B40-A09D-5202EEE6A6A3}" srcOrd="4" destOrd="0" presId="urn:microsoft.com/office/officeart/2009/3/layout/HorizontalOrganizationChart"/>
    <dgm:cxn modelId="{7C412AF8-D700-3846-A874-E2D14F3A3C48}" type="presParOf" srcId="{1ED75843-4DE1-514E-9AD4-DFC9BDBA429F}" destId="{52D8E962-E749-5445-B536-1A1209DF3941}" srcOrd="5" destOrd="0" presId="urn:microsoft.com/office/officeart/2009/3/layout/HorizontalOrganizationChart"/>
    <dgm:cxn modelId="{AA49589C-A302-1D46-A9E4-F9A378A0BAEF}" type="presParOf" srcId="{52D8E962-E749-5445-B536-1A1209DF3941}" destId="{ECA465CE-DD40-1B4E-A23B-B670D2A4DA95}" srcOrd="0" destOrd="0" presId="urn:microsoft.com/office/officeart/2009/3/layout/HorizontalOrganizationChart"/>
    <dgm:cxn modelId="{E2DCAB4E-27A8-924E-B504-ED45A71FB86C}" type="presParOf" srcId="{ECA465CE-DD40-1B4E-A23B-B670D2A4DA95}" destId="{A94329DC-679F-0246-8882-2A17F433B4E4}" srcOrd="0" destOrd="0" presId="urn:microsoft.com/office/officeart/2009/3/layout/HorizontalOrganizationChart"/>
    <dgm:cxn modelId="{F3D17552-6615-524E-9B32-7D831247F357}" type="presParOf" srcId="{ECA465CE-DD40-1B4E-A23B-B670D2A4DA95}" destId="{E3D8F3B7-EDFD-A447-87D4-5D0C65F3E8EB}" srcOrd="1" destOrd="0" presId="urn:microsoft.com/office/officeart/2009/3/layout/HorizontalOrganizationChart"/>
    <dgm:cxn modelId="{AA55E5DC-C2CA-274A-B98D-05B614828BE7}" type="presParOf" srcId="{52D8E962-E749-5445-B536-1A1209DF3941}" destId="{2508D9AB-4673-7B43-8FF1-D25E31DC7B73}" srcOrd="1" destOrd="0" presId="urn:microsoft.com/office/officeart/2009/3/layout/HorizontalOrganizationChart"/>
    <dgm:cxn modelId="{D156BB29-D69E-794B-8C1D-DB81880DA3FC}" type="presParOf" srcId="{52D8E962-E749-5445-B536-1A1209DF3941}" destId="{852E847E-9C0A-A443-AD3B-8E34EDB367C5}" srcOrd="2" destOrd="0" presId="urn:microsoft.com/office/officeart/2009/3/layout/HorizontalOrganizationChart"/>
    <dgm:cxn modelId="{DB64A3A0-654C-B640-BE51-EDA9C83AFF54}" type="presParOf" srcId="{0AB3AFFA-7A36-744F-A3EB-45E409B9E36A}" destId="{D226D22A-ED1E-524D-B915-33994ADE7F65}"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DB2470B-2DA1-D847-8889-DD2C4FC722C6}"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2879D9E4-9A6F-AC4D-87ED-FA13FAFFA008}">
      <dgm:prSet phldrT="[文本]"/>
      <dgm:spPr/>
      <dgm:t>
        <a:bodyPr/>
        <a:lstStyle/>
        <a:p>
          <a:r>
            <a:rPr lang="zh-CN" altLang="en-US" dirty="0">
              <a:latin typeface="Microsoft YaHei" charset="-122"/>
              <a:ea typeface="Microsoft YaHei" charset="-122"/>
              <a:cs typeface="Microsoft YaHei" charset="-122"/>
            </a:rPr>
            <a:t>资本主义生产过程</a:t>
          </a:r>
        </a:p>
      </dgm:t>
    </dgm:pt>
    <dgm:pt modelId="{095B1C4B-072C-F440-92B1-692BE608B2AE}" type="parTrans" cxnId="{4ABB8339-5788-A445-A3BF-A7B119C405BC}">
      <dgm:prSet/>
      <dgm:spPr/>
      <dgm:t>
        <a:bodyPr/>
        <a:lstStyle/>
        <a:p>
          <a:endParaRPr lang="zh-CN" altLang="en-US"/>
        </a:p>
      </dgm:t>
    </dgm:pt>
    <dgm:pt modelId="{1D378D77-221A-254C-A831-A526AC6051E6}" type="sibTrans" cxnId="{4ABB8339-5788-A445-A3BF-A7B119C405BC}">
      <dgm:prSet/>
      <dgm:spPr/>
      <dgm:t>
        <a:bodyPr/>
        <a:lstStyle/>
        <a:p>
          <a:endParaRPr lang="zh-CN" altLang="en-US"/>
        </a:p>
      </dgm:t>
    </dgm:pt>
    <dgm:pt modelId="{6A94EF38-949D-BF4B-9A78-085367CCC1C1}">
      <dgm:prSet phldrT="[文本]"/>
      <dgm:spPr/>
      <dgm:t>
        <a:bodyPr/>
        <a:lstStyle/>
        <a:p>
          <a:r>
            <a:rPr lang="zh-CN" altLang="en-US" dirty="0">
              <a:latin typeface="Microsoft YaHei" charset="-122"/>
              <a:ea typeface="Microsoft YaHei" charset="-122"/>
              <a:cs typeface="Microsoft YaHei" charset="-122"/>
            </a:rPr>
            <a:t>劳动过程</a:t>
          </a:r>
        </a:p>
      </dgm:t>
    </dgm:pt>
    <dgm:pt modelId="{667BECAB-2420-674D-9CB0-928E84BBBBA4}" type="parTrans" cxnId="{C7B0D718-26CC-5541-A91E-2EB68EC23454}">
      <dgm:prSet/>
      <dgm:spPr/>
      <dgm:t>
        <a:bodyPr/>
        <a:lstStyle/>
        <a:p>
          <a:endParaRPr lang="zh-CN" altLang="en-US"/>
        </a:p>
      </dgm:t>
    </dgm:pt>
    <dgm:pt modelId="{51AF7868-6401-D043-AF24-3A9D8D085C7C}" type="sibTrans" cxnId="{C7B0D718-26CC-5541-A91E-2EB68EC23454}">
      <dgm:prSet/>
      <dgm:spPr/>
      <dgm:t>
        <a:bodyPr/>
        <a:lstStyle/>
        <a:p>
          <a:endParaRPr lang="zh-CN" altLang="en-US"/>
        </a:p>
      </dgm:t>
    </dgm:pt>
    <dgm:pt modelId="{551505EE-7A51-1B44-91C2-CFD874B5C044}">
      <dgm:prSet phldrT="[文本]"/>
      <dgm:spPr/>
      <dgm:t>
        <a:bodyPr/>
        <a:lstStyle/>
        <a:p>
          <a:r>
            <a:rPr lang="zh-CN" altLang="en-US" dirty="0">
              <a:latin typeface="Microsoft YaHei" charset="-122"/>
              <a:ea typeface="Microsoft YaHei" charset="-122"/>
              <a:cs typeface="Microsoft YaHei" charset="-122"/>
            </a:rPr>
            <a:t>价值增殖过程</a:t>
          </a:r>
        </a:p>
      </dgm:t>
    </dgm:pt>
    <dgm:pt modelId="{B02C5A3E-3353-AB49-B1CD-D2348B134992}" type="parTrans" cxnId="{F00F4D55-D0A8-0448-8B73-AF1345C08F74}">
      <dgm:prSet/>
      <dgm:spPr/>
      <dgm:t>
        <a:bodyPr/>
        <a:lstStyle/>
        <a:p>
          <a:endParaRPr lang="zh-CN" altLang="en-US"/>
        </a:p>
      </dgm:t>
    </dgm:pt>
    <dgm:pt modelId="{408CEE25-955E-C540-BD26-0177D6E343D9}" type="sibTrans" cxnId="{F00F4D55-D0A8-0448-8B73-AF1345C08F74}">
      <dgm:prSet/>
      <dgm:spPr/>
      <dgm:t>
        <a:bodyPr/>
        <a:lstStyle/>
        <a:p>
          <a:endParaRPr lang="zh-CN" altLang="en-US"/>
        </a:p>
      </dgm:t>
    </dgm:pt>
    <dgm:pt modelId="{25D6ADD4-4183-DA4B-8891-F06E5E49A765}">
      <dgm:prSet/>
      <dgm:spPr/>
      <dgm:t>
        <a:bodyPr/>
        <a:lstStyle/>
        <a:p>
          <a:r>
            <a:rPr lang="zh-CN" altLang="en-US" dirty="0">
              <a:latin typeface="Microsoft YaHei" charset="-122"/>
              <a:ea typeface="Microsoft YaHei" charset="-122"/>
              <a:cs typeface="Microsoft YaHei" charset="-122"/>
            </a:rPr>
            <a:t>谁产生剩余价值</a:t>
          </a:r>
        </a:p>
      </dgm:t>
    </dgm:pt>
    <dgm:pt modelId="{BC17526A-A779-834F-8052-B6BFAA2BEF4E}" type="parTrans" cxnId="{837647F5-550B-8C49-A308-4BD51167A5F5}">
      <dgm:prSet/>
      <dgm:spPr/>
      <dgm:t>
        <a:bodyPr/>
        <a:lstStyle/>
        <a:p>
          <a:endParaRPr lang="zh-CN" altLang="en-US"/>
        </a:p>
      </dgm:t>
    </dgm:pt>
    <dgm:pt modelId="{AED56A5B-A524-B943-9FF2-226F722E3015}" type="sibTrans" cxnId="{837647F5-550B-8C49-A308-4BD51167A5F5}">
      <dgm:prSet/>
      <dgm:spPr/>
      <dgm:t>
        <a:bodyPr/>
        <a:lstStyle/>
        <a:p>
          <a:endParaRPr lang="zh-CN" altLang="en-US"/>
        </a:p>
      </dgm:t>
    </dgm:pt>
    <dgm:pt modelId="{AF2A30C6-4197-9A4D-A111-7D14ACF5CABB}">
      <dgm:prSet/>
      <dgm:spPr/>
      <dgm:t>
        <a:bodyPr/>
        <a:lstStyle/>
        <a:p>
          <a:r>
            <a:rPr lang="zh-CN" altLang="en-US" dirty="0">
              <a:latin typeface="Microsoft YaHei" charset="-122"/>
              <a:ea typeface="Microsoft YaHei" charset="-122"/>
              <a:cs typeface="Microsoft YaHei" charset="-122"/>
            </a:rPr>
            <a:t>生产剩余价值的过程</a:t>
          </a:r>
        </a:p>
      </dgm:t>
    </dgm:pt>
    <dgm:pt modelId="{0690D6B1-D92A-394B-AD5E-A0ED97C6DD99}" type="parTrans" cxnId="{0292560E-94C8-7643-B57C-B1A271623F56}">
      <dgm:prSet/>
      <dgm:spPr/>
      <dgm:t>
        <a:bodyPr/>
        <a:lstStyle/>
        <a:p>
          <a:endParaRPr lang="zh-CN" altLang="en-US"/>
        </a:p>
      </dgm:t>
    </dgm:pt>
    <dgm:pt modelId="{5297632C-45EB-ED43-9BF7-37A60C13163F}" type="sibTrans" cxnId="{0292560E-94C8-7643-B57C-B1A271623F56}">
      <dgm:prSet/>
      <dgm:spPr/>
      <dgm:t>
        <a:bodyPr/>
        <a:lstStyle/>
        <a:p>
          <a:endParaRPr lang="zh-CN" altLang="en-US"/>
        </a:p>
      </dgm:t>
    </dgm:pt>
    <dgm:pt modelId="{9AE39223-564B-8B40-856E-9577FE4F1685}">
      <dgm:prSet/>
      <dgm:spPr/>
      <dgm:t>
        <a:bodyPr/>
        <a:lstStyle/>
        <a:p>
          <a:r>
            <a:rPr lang="zh-CN" altLang="en-US" dirty="0">
              <a:latin typeface="Microsoft YaHei" charset="-122"/>
              <a:ea typeface="Microsoft YaHei" charset="-122"/>
              <a:cs typeface="Microsoft YaHei" charset="-122"/>
            </a:rPr>
            <a:t>资本的本质</a:t>
          </a:r>
        </a:p>
      </dgm:t>
    </dgm:pt>
    <dgm:pt modelId="{E814A8D2-0406-7844-90E5-F2879FAD081F}" type="parTrans" cxnId="{CB21185F-AEF7-B84F-A5A5-8DDE5874D577}">
      <dgm:prSet/>
      <dgm:spPr/>
      <dgm:t>
        <a:bodyPr/>
        <a:lstStyle/>
        <a:p>
          <a:endParaRPr lang="zh-CN" altLang="en-US"/>
        </a:p>
      </dgm:t>
    </dgm:pt>
    <dgm:pt modelId="{C05E653F-F0D0-B048-9559-E51C9BE3143A}" type="sibTrans" cxnId="{CB21185F-AEF7-B84F-A5A5-8DDE5874D577}">
      <dgm:prSet/>
      <dgm:spPr/>
      <dgm:t>
        <a:bodyPr/>
        <a:lstStyle/>
        <a:p>
          <a:endParaRPr lang="zh-CN" altLang="en-US"/>
        </a:p>
      </dgm:t>
    </dgm:pt>
    <dgm:pt modelId="{A01632E7-068C-3149-87AA-D5B79A83FE03}" type="pres">
      <dgm:prSet presAssocID="{2DB2470B-2DA1-D847-8889-DD2C4FC722C6}" presName="hierChild1" presStyleCnt="0">
        <dgm:presLayoutVars>
          <dgm:orgChart val="1"/>
          <dgm:chPref val="1"/>
          <dgm:dir/>
          <dgm:animOne val="branch"/>
          <dgm:animLvl val="lvl"/>
          <dgm:resizeHandles/>
        </dgm:presLayoutVars>
      </dgm:prSet>
      <dgm:spPr/>
    </dgm:pt>
    <dgm:pt modelId="{71B9724E-44AE-6740-A38A-391ACB293BD4}" type="pres">
      <dgm:prSet presAssocID="{2879D9E4-9A6F-AC4D-87ED-FA13FAFFA008}" presName="hierRoot1" presStyleCnt="0">
        <dgm:presLayoutVars>
          <dgm:hierBranch val="init"/>
        </dgm:presLayoutVars>
      </dgm:prSet>
      <dgm:spPr/>
    </dgm:pt>
    <dgm:pt modelId="{B1225A02-A3A3-564B-86E6-C4F913FC308C}" type="pres">
      <dgm:prSet presAssocID="{2879D9E4-9A6F-AC4D-87ED-FA13FAFFA008}" presName="rootComposite1" presStyleCnt="0"/>
      <dgm:spPr/>
    </dgm:pt>
    <dgm:pt modelId="{5D655CFB-F234-BE43-8C67-0CA90745E406}" type="pres">
      <dgm:prSet presAssocID="{2879D9E4-9A6F-AC4D-87ED-FA13FAFFA008}" presName="rootText1" presStyleLbl="node0" presStyleIdx="0" presStyleCnt="1">
        <dgm:presLayoutVars>
          <dgm:chPref val="3"/>
        </dgm:presLayoutVars>
      </dgm:prSet>
      <dgm:spPr/>
    </dgm:pt>
    <dgm:pt modelId="{9CBFAD90-5337-3C4C-9ADB-34857318220F}" type="pres">
      <dgm:prSet presAssocID="{2879D9E4-9A6F-AC4D-87ED-FA13FAFFA008}" presName="rootConnector1" presStyleLbl="node1" presStyleIdx="0" presStyleCnt="0"/>
      <dgm:spPr/>
    </dgm:pt>
    <dgm:pt modelId="{8A9F451D-C13C-0245-880A-A56C52A87EA4}" type="pres">
      <dgm:prSet presAssocID="{2879D9E4-9A6F-AC4D-87ED-FA13FAFFA008}" presName="hierChild2" presStyleCnt="0"/>
      <dgm:spPr/>
    </dgm:pt>
    <dgm:pt modelId="{63013726-0C69-7347-AC51-B52FF674B29E}" type="pres">
      <dgm:prSet presAssocID="{667BECAB-2420-674D-9CB0-928E84BBBBA4}" presName="Name64" presStyleLbl="parChTrans1D2" presStyleIdx="0" presStyleCnt="2"/>
      <dgm:spPr/>
    </dgm:pt>
    <dgm:pt modelId="{8BA1002E-FCE5-6D40-A2F7-B89A2DE192A5}" type="pres">
      <dgm:prSet presAssocID="{6A94EF38-949D-BF4B-9A78-085367CCC1C1}" presName="hierRoot2" presStyleCnt="0">
        <dgm:presLayoutVars>
          <dgm:hierBranch val="init"/>
        </dgm:presLayoutVars>
      </dgm:prSet>
      <dgm:spPr/>
    </dgm:pt>
    <dgm:pt modelId="{7DD23F3B-0463-D245-A911-DFF4FEFB0EB1}" type="pres">
      <dgm:prSet presAssocID="{6A94EF38-949D-BF4B-9A78-085367CCC1C1}" presName="rootComposite" presStyleCnt="0"/>
      <dgm:spPr/>
    </dgm:pt>
    <dgm:pt modelId="{25BE01D1-3B66-6B43-A7A5-1A09992751BD}" type="pres">
      <dgm:prSet presAssocID="{6A94EF38-949D-BF4B-9A78-085367CCC1C1}" presName="rootText" presStyleLbl="node2" presStyleIdx="0" presStyleCnt="2">
        <dgm:presLayoutVars>
          <dgm:chPref val="3"/>
        </dgm:presLayoutVars>
      </dgm:prSet>
      <dgm:spPr/>
    </dgm:pt>
    <dgm:pt modelId="{9E148698-42C7-BF44-AC23-DE0ECD696A3D}" type="pres">
      <dgm:prSet presAssocID="{6A94EF38-949D-BF4B-9A78-085367CCC1C1}" presName="rootConnector" presStyleLbl="node2" presStyleIdx="0" presStyleCnt="2"/>
      <dgm:spPr/>
    </dgm:pt>
    <dgm:pt modelId="{3AD755FF-0FAD-9943-AC7E-610EB50250D5}" type="pres">
      <dgm:prSet presAssocID="{6A94EF38-949D-BF4B-9A78-085367CCC1C1}" presName="hierChild4" presStyleCnt="0"/>
      <dgm:spPr/>
    </dgm:pt>
    <dgm:pt modelId="{2F2DB38D-58B9-A248-8728-AAB36E69C616}" type="pres">
      <dgm:prSet presAssocID="{6A94EF38-949D-BF4B-9A78-085367CCC1C1}" presName="hierChild5" presStyleCnt="0"/>
      <dgm:spPr/>
    </dgm:pt>
    <dgm:pt modelId="{FA4AB98A-3B04-0349-A78B-BC29F5D09279}" type="pres">
      <dgm:prSet presAssocID="{B02C5A3E-3353-AB49-B1CD-D2348B134992}" presName="Name64" presStyleLbl="parChTrans1D2" presStyleIdx="1" presStyleCnt="2"/>
      <dgm:spPr/>
    </dgm:pt>
    <dgm:pt modelId="{EB7FCDDE-CD50-3149-809C-6923BAC76078}" type="pres">
      <dgm:prSet presAssocID="{551505EE-7A51-1B44-91C2-CFD874B5C044}" presName="hierRoot2" presStyleCnt="0">
        <dgm:presLayoutVars>
          <dgm:hierBranch val="init"/>
        </dgm:presLayoutVars>
      </dgm:prSet>
      <dgm:spPr/>
    </dgm:pt>
    <dgm:pt modelId="{363A43FD-B69A-0C4E-B161-08B5CBD38F83}" type="pres">
      <dgm:prSet presAssocID="{551505EE-7A51-1B44-91C2-CFD874B5C044}" presName="rootComposite" presStyleCnt="0"/>
      <dgm:spPr/>
    </dgm:pt>
    <dgm:pt modelId="{D066162D-44EE-F741-8B72-A396E0881151}" type="pres">
      <dgm:prSet presAssocID="{551505EE-7A51-1B44-91C2-CFD874B5C044}" presName="rootText" presStyleLbl="node2" presStyleIdx="1" presStyleCnt="2">
        <dgm:presLayoutVars>
          <dgm:chPref val="3"/>
        </dgm:presLayoutVars>
      </dgm:prSet>
      <dgm:spPr/>
    </dgm:pt>
    <dgm:pt modelId="{892A8841-DC7E-D34B-91EC-C5DAE4C0C32B}" type="pres">
      <dgm:prSet presAssocID="{551505EE-7A51-1B44-91C2-CFD874B5C044}" presName="rootConnector" presStyleLbl="node2" presStyleIdx="1" presStyleCnt="2"/>
      <dgm:spPr/>
    </dgm:pt>
    <dgm:pt modelId="{69580FD2-CE50-BA4D-BA70-C6499B60A460}" type="pres">
      <dgm:prSet presAssocID="{551505EE-7A51-1B44-91C2-CFD874B5C044}" presName="hierChild4" presStyleCnt="0"/>
      <dgm:spPr/>
    </dgm:pt>
    <dgm:pt modelId="{477E77D7-AEB5-504B-A6B5-D4948F76587C}" type="pres">
      <dgm:prSet presAssocID="{BC17526A-A779-834F-8052-B6BFAA2BEF4E}" presName="Name64" presStyleLbl="parChTrans1D3" presStyleIdx="0" presStyleCnt="3"/>
      <dgm:spPr/>
    </dgm:pt>
    <dgm:pt modelId="{E9D24593-D1C9-E847-B8AA-E8C2E8FF9575}" type="pres">
      <dgm:prSet presAssocID="{25D6ADD4-4183-DA4B-8891-F06E5E49A765}" presName="hierRoot2" presStyleCnt="0">
        <dgm:presLayoutVars>
          <dgm:hierBranch val="init"/>
        </dgm:presLayoutVars>
      </dgm:prSet>
      <dgm:spPr/>
    </dgm:pt>
    <dgm:pt modelId="{A3C49964-7261-EC45-A3F1-691D20A161A7}" type="pres">
      <dgm:prSet presAssocID="{25D6ADD4-4183-DA4B-8891-F06E5E49A765}" presName="rootComposite" presStyleCnt="0"/>
      <dgm:spPr/>
    </dgm:pt>
    <dgm:pt modelId="{C8E8E37C-2A63-A44E-861F-E3614B58F6B3}" type="pres">
      <dgm:prSet presAssocID="{25D6ADD4-4183-DA4B-8891-F06E5E49A765}" presName="rootText" presStyleLbl="node3" presStyleIdx="0" presStyleCnt="3">
        <dgm:presLayoutVars>
          <dgm:chPref val="3"/>
        </dgm:presLayoutVars>
      </dgm:prSet>
      <dgm:spPr/>
    </dgm:pt>
    <dgm:pt modelId="{2CB24267-A098-5941-8B30-946EE5E98AB9}" type="pres">
      <dgm:prSet presAssocID="{25D6ADD4-4183-DA4B-8891-F06E5E49A765}" presName="rootConnector" presStyleLbl="node3" presStyleIdx="0" presStyleCnt="3"/>
      <dgm:spPr/>
    </dgm:pt>
    <dgm:pt modelId="{FE722A3E-5BFA-2A4C-B6B3-C2A2A908AC03}" type="pres">
      <dgm:prSet presAssocID="{25D6ADD4-4183-DA4B-8891-F06E5E49A765}" presName="hierChild4" presStyleCnt="0"/>
      <dgm:spPr/>
    </dgm:pt>
    <dgm:pt modelId="{2E183D51-5226-6845-837D-787FAE30AFF7}" type="pres">
      <dgm:prSet presAssocID="{25D6ADD4-4183-DA4B-8891-F06E5E49A765}" presName="hierChild5" presStyleCnt="0"/>
      <dgm:spPr/>
    </dgm:pt>
    <dgm:pt modelId="{D6D3AA95-622E-6A4A-A823-1A7FC3F96448}" type="pres">
      <dgm:prSet presAssocID="{0690D6B1-D92A-394B-AD5E-A0ED97C6DD99}" presName="Name64" presStyleLbl="parChTrans1D3" presStyleIdx="1" presStyleCnt="3"/>
      <dgm:spPr/>
    </dgm:pt>
    <dgm:pt modelId="{E21346E9-774F-7747-83D8-B4740FD3F361}" type="pres">
      <dgm:prSet presAssocID="{AF2A30C6-4197-9A4D-A111-7D14ACF5CABB}" presName="hierRoot2" presStyleCnt="0">
        <dgm:presLayoutVars>
          <dgm:hierBranch val="init"/>
        </dgm:presLayoutVars>
      </dgm:prSet>
      <dgm:spPr/>
    </dgm:pt>
    <dgm:pt modelId="{7E7A13E3-2943-ED46-9848-5783775A0C30}" type="pres">
      <dgm:prSet presAssocID="{AF2A30C6-4197-9A4D-A111-7D14ACF5CABB}" presName="rootComposite" presStyleCnt="0"/>
      <dgm:spPr/>
    </dgm:pt>
    <dgm:pt modelId="{F78D5A57-D000-3245-A4E1-FD29D93322F5}" type="pres">
      <dgm:prSet presAssocID="{AF2A30C6-4197-9A4D-A111-7D14ACF5CABB}" presName="rootText" presStyleLbl="node3" presStyleIdx="1" presStyleCnt="3">
        <dgm:presLayoutVars>
          <dgm:chPref val="3"/>
        </dgm:presLayoutVars>
      </dgm:prSet>
      <dgm:spPr/>
    </dgm:pt>
    <dgm:pt modelId="{C53BAB7A-D0F0-5D43-97C0-B784F04E1AEE}" type="pres">
      <dgm:prSet presAssocID="{AF2A30C6-4197-9A4D-A111-7D14ACF5CABB}" presName="rootConnector" presStyleLbl="node3" presStyleIdx="1" presStyleCnt="3"/>
      <dgm:spPr/>
    </dgm:pt>
    <dgm:pt modelId="{B006D162-057C-8340-9D2E-F6543CC7BFED}" type="pres">
      <dgm:prSet presAssocID="{AF2A30C6-4197-9A4D-A111-7D14ACF5CABB}" presName="hierChild4" presStyleCnt="0"/>
      <dgm:spPr/>
    </dgm:pt>
    <dgm:pt modelId="{015B7651-5099-9C42-A60F-995EE50D7BC1}" type="pres">
      <dgm:prSet presAssocID="{AF2A30C6-4197-9A4D-A111-7D14ACF5CABB}" presName="hierChild5" presStyleCnt="0"/>
      <dgm:spPr/>
    </dgm:pt>
    <dgm:pt modelId="{670A4B19-B50D-304A-A5B1-E4B1CD1FFA6D}" type="pres">
      <dgm:prSet presAssocID="{E814A8D2-0406-7844-90E5-F2879FAD081F}" presName="Name64" presStyleLbl="parChTrans1D3" presStyleIdx="2" presStyleCnt="3"/>
      <dgm:spPr/>
    </dgm:pt>
    <dgm:pt modelId="{CB0B3D2E-12D3-9E48-9095-3E3C1800A592}" type="pres">
      <dgm:prSet presAssocID="{9AE39223-564B-8B40-856E-9577FE4F1685}" presName="hierRoot2" presStyleCnt="0">
        <dgm:presLayoutVars>
          <dgm:hierBranch val="init"/>
        </dgm:presLayoutVars>
      </dgm:prSet>
      <dgm:spPr/>
    </dgm:pt>
    <dgm:pt modelId="{6DE10237-B37B-444A-A80A-0CEE5557D5E7}" type="pres">
      <dgm:prSet presAssocID="{9AE39223-564B-8B40-856E-9577FE4F1685}" presName="rootComposite" presStyleCnt="0"/>
      <dgm:spPr/>
    </dgm:pt>
    <dgm:pt modelId="{00E7CE01-B3E8-ED49-B821-FF8D8D1E0661}" type="pres">
      <dgm:prSet presAssocID="{9AE39223-564B-8B40-856E-9577FE4F1685}" presName="rootText" presStyleLbl="node3" presStyleIdx="2" presStyleCnt="3">
        <dgm:presLayoutVars>
          <dgm:chPref val="3"/>
        </dgm:presLayoutVars>
      </dgm:prSet>
      <dgm:spPr/>
    </dgm:pt>
    <dgm:pt modelId="{79B49154-69A7-B544-A612-6648B2E5CBB0}" type="pres">
      <dgm:prSet presAssocID="{9AE39223-564B-8B40-856E-9577FE4F1685}" presName="rootConnector" presStyleLbl="node3" presStyleIdx="2" presStyleCnt="3"/>
      <dgm:spPr/>
    </dgm:pt>
    <dgm:pt modelId="{F73EB59B-0F6F-954D-8087-521E47C67D50}" type="pres">
      <dgm:prSet presAssocID="{9AE39223-564B-8B40-856E-9577FE4F1685}" presName="hierChild4" presStyleCnt="0"/>
      <dgm:spPr/>
    </dgm:pt>
    <dgm:pt modelId="{E901C2B6-7B7C-CB46-85F3-5EFC3198A612}" type="pres">
      <dgm:prSet presAssocID="{9AE39223-564B-8B40-856E-9577FE4F1685}" presName="hierChild5" presStyleCnt="0"/>
      <dgm:spPr/>
    </dgm:pt>
    <dgm:pt modelId="{34951289-BC41-C34C-BA86-3C33BAC87CBC}" type="pres">
      <dgm:prSet presAssocID="{551505EE-7A51-1B44-91C2-CFD874B5C044}" presName="hierChild5" presStyleCnt="0"/>
      <dgm:spPr/>
    </dgm:pt>
    <dgm:pt modelId="{B62ED352-EE1B-6F40-BBCF-468EDAFA0543}" type="pres">
      <dgm:prSet presAssocID="{2879D9E4-9A6F-AC4D-87ED-FA13FAFFA008}" presName="hierChild3" presStyleCnt="0"/>
      <dgm:spPr/>
    </dgm:pt>
  </dgm:ptLst>
  <dgm:cxnLst>
    <dgm:cxn modelId="{15EF4708-5C23-2D44-B57C-38D2DD0EBC28}" type="presOf" srcId="{2879D9E4-9A6F-AC4D-87ED-FA13FAFFA008}" destId="{9CBFAD90-5337-3C4C-9ADB-34857318220F}" srcOrd="1" destOrd="0" presId="urn:microsoft.com/office/officeart/2009/3/layout/HorizontalOrganizationChart"/>
    <dgm:cxn modelId="{C6B95108-C090-144C-AD10-90F80985CE6B}" type="presOf" srcId="{2DB2470B-2DA1-D847-8889-DD2C4FC722C6}" destId="{A01632E7-068C-3149-87AA-D5B79A83FE03}" srcOrd="0" destOrd="0" presId="urn:microsoft.com/office/officeart/2009/3/layout/HorizontalOrganizationChart"/>
    <dgm:cxn modelId="{55473A0D-AAD2-BA4D-B3AF-B258CBE922D1}" type="presOf" srcId="{AF2A30C6-4197-9A4D-A111-7D14ACF5CABB}" destId="{F78D5A57-D000-3245-A4E1-FD29D93322F5}" srcOrd="0" destOrd="0" presId="urn:microsoft.com/office/officeart/2009/3/layout/HorizontalOrganizationChart"/>
    <dgm:cxn modelId="{0292560E-94C8-7643-B57C-B1A271623F56}" srcId="{551505EE-7A51-1B44-91C2-CFD874B5C044}" destId="{AF2A30C6-4197-9A4D-A111-7D14ACF5CABB}" srcOrd="1" destOrd="0" parTransId="{0690D6B1-D92A-394B-AD5E-A0ED97C6DD99}" sibTransId="{5297632C-45EB-ED43-9BF7-37A60C13163F}"/>
    <dgm:cxn modelId="{E9899616-7AD0-344A-B634-2CEBD603F83F}" type="presOf" srcId="{E814A8D2-0406-7844-90E5-F2879FAD081F}" destId="{670A4B19-B50D-304A-A5B1-E4B1CD1FFA6D}" srcOrd="0" destOrd="0" presId="urn:microsoft.com/office/officeart/2009/3/layout/HorizontalOrganizationChart"/>
    <dgm:cxn modelId="{C7B0D718-26CC-5541-A91E-2EB68EC23454}" srcId="{2879D9E4-9A6F-AC4D-87ED-FA13FAFFA008}" destId="{6A94EF38-949D-BF4B-9A78-085367CCC1C1}" srcOrd="0" destOrd="0" parTransId="{667BECAB-2420-674D-9CB0-928E84BBBBA4}" sibTransId="{51AF7868-6401-D043-AF24-3A9D8D085C7C}"/>
    <dgm:cxn modelId="{7710181A-3CDA-5A47-99D5-6A3E395B3E0F}" type="presOf" srcId="{667BECAB-2420-674D-9CB0-928E84BBBBA4}" destId="{63013726-0C69-7347-AC51-B52FF674B29E}" srcOrd="0" destOrd="0" presId="urn:microsoft.com/office/officeart/2009/3/layout/HorizontalOrganizationChart"/>
    <dgm:cxn modelId="{0F205F21-5699-E74D-AC2F-D2B5AE5AAF94}" type="presOf" srcId="{551505EE-7A51-1B44-91C2-CFD874B5C044}" destId="{D066162D-44EE-F741-8B72-A396E0881151}" srcOrd="0" destOrd="0" presId="urn:microsoft.com/office/officeart/2009/3/layout/HorizontalOrganizationChart"/>
    <dgm:cxn modelId="{E6555433-6AB5-434D-8A83-2BAEB75DE406}" type="presOf" srcId="{9AE39223-564B-8B40-856E-9577FE4F1685}" destId="{79B49154-69A7-B544-A612-6648B2E5CBB0}" srcOrd="1" destOrd="0" presId="urn:microsoft.com/office/officeart/2009/3/layout/HorizontalOrganizationChart"/>
    <dgm:cxn modelId="{7CA0EE34-FA05-3843-8B37-D297A31076D0}" type="presOf" srcId="{6A94EF38-949D-BF4B-9A78-085367CCC1C1}" destId="{9E148698-42C7-BF44-AC23-DE0ECD696A3D}" srcOrd="1" destOrd="0" presId="urn:microsoft.com/office/officeart/2009/3/layout/HorizontalOrganizationChart"/>
    <dgm:cxn modelId="{C42EEF35-79EA-B04A-B86D-E796D5D52616}" type="presOf" srcId="{6A94EF38-949D-BF4B-9A78-085367CCC1C1}" destId="{25BE01D1-3B66-6B43-A7A5-1A09992751BD}" srcOrd="0" destOrd="0" presId="urn:microsoft.com/office/officeart/2009/3/layout/HorizontalOrganizationChart"/>
    <dgm:cxn modelId="{4ABB8339-5788-A445-A3BF-A7B119C405BC}" srcId="{2DB2470B-2DA1-D847-8889-DD2C4FC722C6}" destId="{2879D9E4-9A6F-AC4D-87ED-FA13FAFFA008}" srcOrd="0" destOrd="0" parTransId="{095B1C4B-072C-F440-92B1-692BE608B2AE}" sibTransId="{1D378D77-221A-254C-A831-A526AC6051E6}"/>
    <dgm:cxn modelId="{EDB2C240-C856-EB44-89F8-1017C89167B3}" type="presOf" srcId="{9AE39223-564B-8B40-856E-9577FE4F1685}" destId="{00E7CE01-B3E8-ED49-B821-FF8D8D1E0661}" srcOrd="0" destOrd="0" presId="urn:microsoft.com/office/officeart/2009/3/layout/HorizontalOrganizationChart"/>
    <dgm:cxn modelId="{591AEA54-53CD-E747-9604-7F4D5EB86CB1}" type="presOf" srcId="{551505EE-7A51-1B44-91C2-CFD874B5C044}" destId="{892A8841-DC7E-D34B-91EC-C5DAE4C0C32B}" srcOrd="1" destOrd="0" presId="urn:microsoft.com/office/officeart/2009/3/layout/HorizontalOrganizationChart"/>
    <dgm:cxn modelId="{F00F4D55-D0A8-0448-8B73-AF1345C08F74}" srcId="{2879D9E4-9A6F-AC4D-87ED-FA13FAFFA008}" destId="{551505EE-7A51-1B44-91C2-CFD874B5C044}" srcOrd="1" destOrd="0" parTransId="{B02C5A3E-3353-AB49-B1CD-D2348B134992}" sibTransId="{408CEE25-955E-C540-BD26-0177D6E343D9}"/>
    <dgm:cxn modelId="{C2D3AF58-0726-A142-A798-87E758FBD993}" type="presOf" srcId="{0690D6B1-D92A-394B-AD5E-A0ED97C6DD99}" destId="{D6D3AA95-622E-6A4A-A823-1A7FC3F96448}" srcOrd="0" destOrd="0" presId="urn:microsoft.com/office/officeart/2009/3/layout/HorizontalOrganizationChart"/>
    <dgm:cxn modelId="{CB21185F-AEF7-B84F-A5A5-8DDE5874D577}" srcId="{551505EE-7A51-1B44-91C2-CFD874B5C044}" destId="{9AE39223-564B-8B40-856E-9577FE4F1685}" srcOrd="2" destOrd="0" parTransId="{E814A8D2-0406-7844-90E5-F2879FAD081F}" sibTransId="{C05E653F-F0D0-B048-9559-E51C9BE3143A}"/>
    <dgm:cxn modelId="{063B1B61-9A9A-D549-903E-04871DCC3003}" type="presOf" srcId="{B02C5A3E-3353-AB49-B1CD-D2348B134992}" destId="{FA4AB98A-3B04-0349-A78B-BC29F5D09279}" srcOrd="0" destOrd="0" presId="urn:microsoft.com/office/officeart/2009/3/layout/HorizontalOrganizationChart"/>
    <dgm:cxn modelId="{7CA47570-730B-FC45-98DC-64C913324A17}" type="presOf" srcId="{2879D9E4-9A6F-AC4D-87ED-FA13FAFFA008}" destId="{5D655CFB-F234-BE43-8C67-0CA90745E406}" srcOrd="0" destOrd="0" presId="urn:microsoft.com/office/officeart/2009/3/layout/HorizontalOrganizationChart"/>
    <dgm:cxn modelId="{F14B3C7A-1C38-4549-8778-999E5C9B34F9}" type="presOf" srcId="{25D6ADD4-4183-DA4B-8891-F06E5E49A765}" destId="{2CB24267-A098-5941-8B30-946EE5E98AB9}" srcOrd="1" destOrd="0" presId="urn:microsoft.com/office/officeart/2009/3/layout/HorizontalOrganizationChart"/>
    <dgm:cxn modelId="{C4DB0488-ED0D-7D40-A496-A8ABB14D6087}" type="presOf" srcId="{25D6ADD4-4183-DA4B-8891-F06E5E49A765}" destId="{C8E8E37C-2A63-A44E-861F-E3614B58F6B3}" srcOrd="0" destOrd="0" presId="urn:microsoft.com/office/officeart/2009/3/layout/HorizontalOrganizationChart"/>
    <dgm:cxn modelId="{D642B598-BB11-5C43-A159-CC0941BCD918}" type="presOf" srcId="{AF2A30C6-4197-9A4D-A111-7D14ACF5CABB}" destId="{C53BAB7A-D0F0-5D43-97C0-B784F04E1AEE}" srcOrd="1" destOrd="0" presId="urn:microsoft.com/office/officeart/2009/3/layout/HorizontalOrganizationChart"/>
    <dgm:cxn modelId="{837647F5-550B-8C49-A308-4BD51167A5F5}" srcId="{551505EE-7A51-1B44-91C2-CFD874B5C044}" destId="{25D6ADD4-4183-DA4B-8891-F06E5E49A765}" srcOrd="0" destOrd="0" parTransId="{BC17526A-A779-834F-8052-B6BFAA2BEF4E}" sibTransId="{AED56A5B-A524-B943-9FF2-226F722E3015}"/>
    <dgm:cxn modelId="{1B004CFB-2C68-6A42-8427-A812CF39C477}" type="presOf" srcId="{BC17526A-A779-834F-8052-B6BFAA2BEF4E}" destId="{477E77D7-AEB5-504B-A6B5-D4948F76587C}" srcOrd="0" destOrd="0" presId="urn:microsoft.com/office/officeart/2009/3/layout/HorizontalOrganizationChart"/>
    <dgm:cxn modelId="{AB6403DC-B115-C44B-83B3-BBC6A6A2CA3B}" type="presParOf" srcId="{A01632E7-068C-3149-87AA-D5B79A83FE03}" destId="{71B9724E-44AE-6740-A38A-391ACB293BD4}" srcOrd="0" destOrd="0" presId="urn:microsoft.com/office/officeart/2009/3/layout/HorizontalOrganizationChart"/>
    <dgm:cxn modelId="{B6982465-BD33-AD4A-9841-820D4F70C94D}" type="presParOf" srcId="{71B9724E-44AE-6740-A38A-391ACB293BD4}" destId="{B1225A02-A3A3-564B-86E6-C4F913FC308C}" srcOrd="0" destOrd="0" presId="urn:microsoft.com/office/officeart/2009/3/layout/HorizontalOrganizationChart"/>
    <dgm:cxn modelId="{4FA85F3D-001C-2A4A-801B-AE4D27040672}" type="presParOf" srcId="{B1225A02-A3A3-564B-86E6-C4F913FC308C}" destId="{5D655CFB-F234-BE43-8C67-0CA90745E406}" srcOrd="0" destOrd="0" presId="urn:microsoft.com/office/officeart/2009/3/layout/HorizontalOrganizationChart"/>
    <dgm:cxn modelId="{A6967D4C-AF4D-574D-A7BA-1BFAA60FBA5F}" type="presParOf" srcId="{B1225A02-A3A3-564B-86E6-C4F913FC308C}" destId="{9CBFAD90-5337-3C4C-9ADB-34857318220F}" srcOrd="1" destOrd="0" presId="urn:microsoft.com/office/officeart/2009/3/layout/HorizontalOrganizationChart"/>
    <dgm:cxn modelId="{407EF3B7-4D7C-7246-A5E2-83D05F01CB93}" type="presParOf" srcId="{71B9724E-44AE-6740-A38A-391ACB293BD4}" destId="{8A9F451D-C13C-0245-880A-A56C52A87EA4}" srcOrd="1" destOrd="0" presId="urn:microsoft.com/office/officeart/2009/3/layout/HorizontalOrganizationChart"/>
    <dgm:cxn modelId="{10D36668-1C9B-7048-91D8-E5AB3D7A3203}" type="presParOf" srcId="{8A9F451D-C13C-0245-880A-A56C52A87EA4}" destId="{63013726-0C69-7347-AC51-B52FF674B29E}" srcOrd="0" destOrd="0" presId="urn:microsoft.com/office/officeart/2009/3/layout/HorizontalOrganizationChart"/>
    <dgm:cxn modelId="{E93EFF3B-E0CC-0042-B87B-2262F5918DCA}" type="presParOf" srcId="{8A9F451D-C13C-0245-880A-A56C52A87EA4}" destId="{8BA1002E-FCE5-6D40-A2F7-B89A2DE192A5}" srcOrd="1" destOrd="0" presId="urn:microsoft.com/office/officeart/2009/3/layout/HorizontalOrganizationChart"/>
    <dgm:cxn modelId="{DCDF9AC3-9213-1C4F-B1B2-326B21690A36}" type="presParOf" srcId="{8BA1002E-FCE5-6D40-A2F7-B89A2DE192A5}" destId="{7DD23F3B-0463-D245-A911-DFF4FEFB0EB1}" srcOrd="0" destOrd="0" presId="urn:microsoft.com/office/officeart/2009/3/layout/HorizontalOrganizationChart"/>
    <dgm:cxn modelId="{1CF07343-D17E-F743-8677-EBDAE5C30A5D}" type="presParOf" srcId="{7DD23F3B-0463-D245-A911-DFF4FEFB0EB1}" destId="{25BE01D1-3B66-6B43-A7A5-1A09992751BD}" srcOrd="0" destOrd="0" presId="urn:microsoft.com/office/officeart/2009/3/layout/HorizontalOrganizationChart"/>
    <dgm:cxn modelId="{97700905-7220-534B-A7C7-5C488BD2E5A0}" type="presParOf" srcId="{7DD23F3B-0463-D245-A911-DFF4FEFB0EB1}" destId="{9E148698-42C7-BF44-AC23-DE0ECD696A3D}" srcOrd="1" destOrd="0" presId="urn:microsoft.com/office/officeart/2009/3/layout/HorizontalOrganizationChart"/>
    <dgm:cxn modelId="{21D6AACF-B46B-2A43-8241-00F2EF19D0A6}" type="presParOf" srcId="{8BA1002E-FCE5-6D40-A2F7-B89A2DE192A5}" destId="{3AD755FF-0FAD-9943-AC7E-610EB50250D5}" srcOrd="1" destOrd="0" presId="urn:microsoft.com/office/officeart/2009/3/layout/HorizontalOrganizationChart"/>
    <dgm:cxn modelId="{91F96DD7-6EBC-FA4D-A76B-56575612062A}" type="presParOf" srcId="{8BA1002E-FCE5-6D40-A2F7-B89A2DE192A5}" destId="{2F2DB38D-58B9-A248-8728-AAB36E69C616}" srcOrd="2" destOrd="0" presId="urn:microsoft.com/office/officeart/2009/3/layout/HorizontalOrganizationChart"/>
    <dgm:cxn modelId="{90957003-2741-994D-AC64-C8A42E1D7D47}" type="presParOf" srcId="{8A9F451D-C13C-0245-880A-A56C52A87EA4}" destId="{FA4AB98A-3B04-0349-A78B-BC29F5D09279}" srcOrd="2" destOrd="0" presId="urn:microsoft.com/office/officeart/2009/3/layout/HorizontalOrganizationChart"/>
    <dgm:cxn modelId="{328467AB-AFF5-F144-AAF2-5C26D0429F8C}" type="presParOf" srcId="{8A9F451D-C13C-0245-880A-A56C52A87EA4}" destId="{EB7FCDDE-CD50-3149-809C-6923BAC76078}" srcOrd="3" destOrd="0" presId="urn:microsoft.com/office/officeart/2009/3/layout/HorizontalOrganizationChart"/>
    <dgm:cxn modelId="{CE4CA04F-EF6B-604B-A66E-3FA2823E005A}" type="presParOf" srcId="{EB7FCDDE-CD50-3149-809C-6923BAC76078}" destId="{363A43FD-B69A-0C4E-B161-08B5CBD38F83}" srcOrd="0" destOrd="0" presId="urn:microsoft.com/office/officeart/2009/3/layout/HorizontalOrganizationChart"/>
    <dgm:cxn modelId="{1F5DB2A1-F7D0-1948-9F4B-9C8ABA7ED7E4}" type="presParOf" srcId="{363A43FD-B69A-0C4E-B161-08B5CBD38F83}" destId="{D066162D-44EE-F741-8B72-A396E0881151}" srcOrd="0" destOrd="0" presId="urn:microsoft.com/office/officeart/2009/3/layout/HorizontalOrganizationChart"/>
    <dgm:cxn modelId="{B23E9190-4660-7D41-B032-66B2E55AC212}" type="presParOf" srcId="{363A43FD-B69A-0C4E-B161-08B5CBD38F83}" destId="{892A8841-DC7E-D34B-91EC-C5DAE4C0C32B}" srcOrd="1" destOrd="0" presId="urn:microsoft.com/office/officeart/2009/3/layout/HorizontalOrganizationChart"/>
    <dgm:cxn modelId="{E34008DD-6809-B842-8725-F3F4B8033DBE}" type="presParOf" srcId="{EB7FCDDE-CD50-3149-809C-6923BAC76078}" destId="{69580FD2-CE50-BA4D-BA70-C6499B60A460}" srcOrd="1" destOrd="0" presId="urn:microsoft.com/office/officeart/2009/3/layout/HorizontalOrganizationChart"/>
    <dgm:cxn modelId="{E86654F5-36FE-5442-8040-6B9176372CA3}" type="presParOf" srcId="{69580FD2-CE50-BA4D-BA70-C6499B60A460}" destId="{477E77D7-AEB5-504B-A6B5-D4948F76587C}" srcOrd="0" destOrd="0" presId="urn:microsoft.com/office/officeart/2009/3/layout/HorizontalOrganizationChart"/>
    <dgm:cxn modelId="{013D4FB2-18FC-8043-8975-F4256671D1E3}" type="presParOf" srcId="{69580FD2-CE50-BA4D-BA70-C6499B60A460}" destId="{E9D24593-D1C9-E847-B8AA-E8C2E8FF9575}" srcOrd="1" destOrd="0" presId="urn:microsoft.com/office/officeart/2009/3/layout/HorizontalOrganizationChart"/>
    <dgm:cxn modelId="{F18B10C1-88A3-FA4A-8875-D7F654CF2CC7}" type="presParOf" srcId="{E9D24593-D1C9-E847-B8AA-E8C2E8FF9575}" destId="{A3C49964-7261-EC45-A3F1-691D20A161A7}" srcOrd="0" destOrd="0" presId="urn:microsoft.com/office/officeart/2009/3/layout/HorizontalOrganizationChart"/>
    <dgm:cxn modelId="{7B472D3A-113B-4C44-A159-34A269C89686}" type="presParOf" srcId="{A3C49964-7261-EC45-A3F1-691D20A161A7}" destId="{C8E8E37C-2A63-A44E-861F-E3614B58F6B3}" srcOrd="0" destOrd="0" presId="urn:microsoft.com/office/officeart/2009/3/layout/HorizontalOrganizationChart"/>
    <dgm:cxn modelId="{66B665B2-EA6A-0549-8520-446FC65F1A15}" type="presParOf" srcId="{A3C49964-7261-EC45-A3F1-691D20A161A7}" destId="{2CB24267-A098-5941-8B30-946EE5E98AB9}" srcOrd="1" destOrd="0" presId="urn:microsoft.com/office/officeart/2009/3/layout/HorizontalOrganizationChart"/>
    <dgm:cxn modelId="{343B6A4C-0409-2A46-92C2-F8CE1BAA2711}" type="presParOf" srcId="{E9D24593-D1C9-E847-B8AA-E8C2E8FF9575}" destId="{FE722A3E-5BFA-2A4C-B6B3-C2A2A908AC03}" srcOrd="1" destOrd="0" presId="urn:microsoft.com/office/officeart/2009/3/layout/HorizontalOrganizationChart"/>
    <dgm:cxn modelId="{229D6892-6E4D-9444-96C3-8CA0D6936C2C}" type="presParOf" srcId="{E9D24593-D1C9-E847-B8AA-E8C2E8FF9575}" destId="{2E183D51-5226-6845-837D-787FAE30AFF7}" srcOrd="2" destOrd="0" presId="urn:microsoft.com/office/officeart/2009/3/layout/HorizontalOrganizationChart"/>
    <dgm:cxn modelId="{AD654B49-2E67-A943-9DB0-EB9855404B2E}" type="presParOf" srcId="{69580FD2-CE50-BA4D-BA70-C6499B60A460}" destId="{D6D3AA95-622E-6A4A-A823-1A7FC3F96448}" srcOrd="2" destOrd="0" presId="urn:microsoft.com/office/officeart/2009/3/layout/HorizontalOrganizationChart"/>
    <dgm:cxn modelId="{A5D06755-7E9C-634F-880C-0BB81A876197}" type="presParOf" srcId="{69580FD2-CE50-BA4D-BA70-C6499B60A460}" destId="{E21346E9-774F-7747-83D8-B4740FD3F361}" srcOrd="3" destOrd="0" presId="urn:microsoft.com/office/officeart/2009/3/layout/HorizontalOrganizationChart"/>
    <dgm:cxn modelId="{EC0B1CB0-D919-FB43-BED7-D8812757823A}" type="presParOf" srcId="{E21346E9-774F-7747-83D8-B4740FD3F361}" destId="{7E7A13E3-2943-ED46-9848-5783775A0C30}" srcOrd="0" destOrd="0" presId="urn:microsoft.com/office/officeart/2009/3/layout/HorizontalOrganizationChart"/>
    <dgm:cxn modelId="{8B810728-CF6A-5749-AF0D-907FA0B6561E}" type="presParOf" srcId="{7E7A13E3-2943-ED46-9848-5783775A0C30}" destId="{F78D5A57-D000-3245-A4E1-FD29D93322F5}" srcOrd="0" destOrd="0" presId="urn:microsoft.com/office/officeart/2009/3/layout/HorizontalOrganizationChart"/>
    <dgm:cxn modelId="{9AC67D35-186B-E941-9954-93CCF73BBA12}" type="presParOf" srcId="{7E7A13E3-2943-ED46-9848-5783775A0C30}" destId="{C53BAB7A-D0F0-5D43-97C0-B784F04E1AEE}" srcOrd="1" destOrd="0" presId="urn:microsoft.com/office/officeart/2009/3/layout/HorizontalOrganizationChart"/>
    <dgm:cxn modelId="{99949CDB-ED01-9F48-A518-18D114E0AE69}" type="presParOf" srcId="{E21346E9-774F-7747-83D8-B4740FD3F361}" destId="{B006D162-057C-8340-9D2E-F6543CC7BFED}" srcOrd="1" destOrd="0" presId="urn:microsoft.com/office/officeart/2009/3/layout/HorizontalOrganizationChart"/>
    <dgm:cxn modelId="{01021FC7-98CA-AF44-A206-26B6B6BBF4BC}" type="presParOf" srcId="{E21346E9-774F-7747-83D8-B4740FD3F361}" destId="{015B7651-5099-9C42-A60F-995EE50D7BC1}" srcOrd="2" destOrd="0" presId="urn:microsoft.com/office/officeart/2009/3/layout/HorizontalOrganizationChart"/>
    <dgm:cxn modelId="{B66D938B-E795-2544-B680-934220FCEF2D}" type="presParOf" srcId="{69580FD2-CE50-BA4D-BA70-C6499B60A460}" destId="{670A4B19-B50D-304A-A5B1-E4B1CD1FFA6D}" srcOrd="4" destOrd="0" presId="urn:microsoft.com/office/officeart/2009/3/layout/HorizontalOrganizationChart"/>
    <dgm:cxn modelId="{B64EFB24-3EFC-1444-A413-8E81329E3EC0}" type="presParOf" srcId="{69580FD2-CE50-BA4D-BA70-C6499B60A460}" destId="{CB0B3D2E-12D3-9E48-9095-3E3C1800A592}" srcOrd="5" destOrd="0" presId="urn:microsoft.com/office/officeart/2009/3/layout/HorizontalOrganizationChart"/>
    <dgm:cxn modelId="{FB3242EF-12D9-E04D-9C4D-B340868CAEAF}" type="presParOf" srcId="{CB0B3D2E-12D3-9E48-9095-3E3C1800A592}" destId="{6DE10237-B37B-444A-A80A-0CEE5557D5E7}" srcOrd="0" destOrd="0" presId="urn:microsoft.com/office/officeart/2009/3/layout/HorizontalOrganizationChart"/>
    <dgm:cxn modelId="{773578DA-0758-A643-92E2-53CF166757BC}" type="presParOf" srcId="{6DE10237-B37B-444A-A80A-0CEE5557D5E7}" destId="{00E7CE01-B3E8-ED49-B821-FF8D8D1E0661}" srcOrd="0" destOrd="0" presId="urn:microsoft.com/office/officeart/2009/3/layout/HorizontalOrganizationChart"/>
    <dgm:cxn modelId="{09ABC39A-AB6B-3E44-90CB-E53BC685550C}" type="presParOf" srcId="{6DE10237-B37B-444A-A80A-0CEE5557D5E7}" destId="{79B49154-69A7-B544-A612-6648B2E5CBB0}" srcOrd="1" destOrd="0" presId="urn:microsoft.com/office/officeart/2009/3/layout/HorizontalOrganizationChart"/>
    <dgm:cxn modelId="{3FACBAB9-50EA-7B4F-9771-3B9EF7936763}" type="presParOf" srcId="{CB0B3D2E-12D3-9E48-9095-3E3C1800A592}" destId="{F73EB59B-0F6F-954D-8087-521E47C67D50}" srcOrd="1" destOrd="0" presId="urn:microsoft.com/office/officeart/2009/3/layout/HorizontalOrganizationChart"/>
    <dgm:cxn modelId="{9B2C0ECC-7C17-8541-A479-66603B932813}" type="presParOf" srcId="{CB0B3D2E-12D3-9E48-9095-3E3C1800A592}" destId="{E901C2B6-7B7C-CB46-85F3-5EFC3198A612}" srcOrd="2" destOrd="0" presId="urn:microsoft.com/office/officeart/2009/3/layout/HorizontalOrganizationChart"/>
    <dgm:cxn modelId="{CA7D3481-AC5C-AC4C-9C0E-A558D73265A6}" type="presParOf" srcId="{EB7FCDDE-CD50-3149-809C-6923BAC76078}" destId="{34951289-BC41-C34C-BA86-3C33BAC87CBC}" srcOrd="2" destOrd="0" presId="urn:microsoft.com/office/officeart/2009/3/layout/HorizontalOrganizationChart"/>
    <dgm:cxn modelId="{8B055827-5506-E04B-94A0-1CD9CD3F0890}" type="presParOf" srcId="{71B9724E-44AE-6740-A38A-391ACB293BD4}" destId="{B62ED352-EE1B-6F40-BBCF-468EDAFA0543}"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08CF87E-4080-0940-9BC9-D03861F81051}"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F4A281FF-AD0D-4A49-A3AD-8796C8F27502}">
      <dgm:prSet custT="1"/>
      <dgm:spPr/>
      <dgm:t>
        <a:bodyPr/>
        <a:lstStyle/>
        <a:p>
          <a:r>
            <a:rPr lang="zh-CN" altLang="en-US" sz="2000" dirty="0">
              <a:latin typeface="Microsoft YaHei" charset="-122"/>
              <a:ea typeface="Microsoft YaHei" charset="-122"/>
              <a:cs typeface="Microsoft YaHei" charset="-122"/>
            </a:rPr>
            <a:t>资本主义生产过程</a:t>
          </a:r>
        </a:p>
      </dgm:t>
    </dgm:pt>
    <dgm:pt modelId="{92D30689-F2F4-CA46-AF8D-D999AC2B0F57}" type="parTrans" cxnId="{DAB3A815-63AB-CD49-9A43-2BFB7EBF00B9}">
      <dgm:prSet/>
      <dgm:spPr/>
      <dgm:t>
        <a:bodyPr/>
        <a:lstStyle/>
        <a:p>
          <a:endParaRPr lang="zh-CN" altLang="en-US"/>
        </a:p>
      </dgm:t>
    </dgm:pt>
    <dgm:pt modelId="{6B462422-4D79-EF45-8BC2-6930E024EB5F}" type="sibTrans" cxnId="{DAB3A815-63AB-CD49-9A43-2BFB7EBF00B9}">
      <dgm:prSet/>
      <dgm:spPr/>
      <dgm:t>
        <a:bodyPr/>
        <a:lstStyle/>
        <a:p>
          <a:endParaRPr lang="zh-CN" altLang="en-US"/>
        </a:p>
      </dgm:t>
    </dgm:pt>
    <dgm:pt modelId="{D3DB77F1-3115-934E-8251-BE3EE45CACBA}">
      <dgm:prSet custT="1"/>
      <dgm:spPr>
        <a:solidFill>
          <a:srgbClr val="C00000"/>
        </a:solidFill>
      </dgm:spPr>
      <dgm:t>
        <a:bodyPr/>
        <a:lstStyle/>
        <a:p>
          <a:r>
            <a:rPr lang="zh-CN" altLang="en-US" sz="2000" dirty="0">
              <a:latin typeface="Microsoft YaHei" charset="-122"/>
              <a:ea typeface="Microsoft YaHei" charset="-122"/>
              <a:cs typeface="Microsoft YaHei" charset="-122"/>
            </a:rPr>
            <a:t>劳动过程</a:t>
          </a:r>
        </a:p>
      </dgm:t>
    </dgm:pt>
    <dgm:pt modelId="{D6D8FA8C-A098-8246-9CB1-844548DA6853}" type="parTrans" cxnId="{DB3B2AE2-FD94-9140-9F74-33A7075CC1FF}">
      <dgm:prSet/>
      <dgm:spPr/>
      <dgm:t>
        <a:bodyPr/>
        <a:lstStyle/>
        <a:p>
          <a:endParaRPr lang="zh-CN" altLang="en-US" sz="2000"/>
        </a:p>
      </dgm:t>
    </dgm:pt>
    <dgm:pt modelId="{804B640E-705E-EC48-9AFB-0C57FACDCB3B}" type="sibTrans" cxnId="{DB3B2AE2-FD94-9140-9F74-33A7075CC1FF}">
      <dgm:prSet/>
      <dgm:spPr/>
      <dgm:t>
        <a:bodyPr/>
        <a:lstStyle/>
        <a:p>
          <a:endParaRPr lang="zh-CN" altLang="en-US"/>
        </a:p>
      </dgm:t>
    </dgm:pt>
    <dgm:pt modelId="{1842B863-7366-FC4F-A26A-DC75EEACDA1E}">
      <dgm:prSet custT="1"/>
      <dgm:spPr/>
      <dgm:t>
        <a:bodyPr/>
        <a:lstStyle/>
        <a:p>
          <a:r>
            <a:rPr lang="zh-CN" altLang="en-US" sz="2000" dirty="0">
              <a:latin typeface="Microsoft YaHei" charset="-122"/>
              <a:ea typeface="Microsoft YaHei" charset="-122"/>
              <a:cs typeface="Microsoft YaHei" charset="-122"/>
            </a:rPr>
            <a:t>价值增殖过程</a:t>
          </a:r>
        </a:p>
      </dgm:t>
    </dgm:pt>
    <dgm:pt modelId="{CD88616A-BAF2-D144-AF03-9D390AFD9149}" type="parTrans" cxnId="{5AE0C971-6358-1845-9666-761A77E9C13A}">
      <dgm:prSet/>
      <dgm:spPr/>
      <dgm:t>
        <a:bodyPr/>
        <a:lstStyle/>
        <a:p>
          <a:endParaRPr lang="zh-CN" altLang="en-US" sz="2000"/>
        </a:p>
      </dgm:t>
    </dgm:pt>
    <dgm:pt modelId="{0A3619FD-D0AD-444F-9EFB-684BF928D479}" type="sibTrans" cxnId="{5AE0C971-6358-1845-9666-761A77E9C13A}">
      <dgm:prSet/>
      <dgm:spPr/>
      <dgm:t>
        <a:bodyPr/>
        <a:lstStyle/>
        <a:p>
          <a:endParaRPr lang="zh-CN" altLang="en-US"/>
        </a:p>
      </dgm:t>
    </dgm:pt>
    <dgm:pt modelId="{7B313AFC-E6CB-5F48-8952-410D0FA1A9D0}" type="pres">
      <dgm:prSet presAssocID="{A08CF87E-4080-0940-9BC9-D03861F81051}" presName="hierChild1" presStyleCnt="0">
        <dgm:presLayoutVars>
          <dgm:orgChart val="1"/>
          <dgm:chPref val="1"/>
          <dgm:dir/>
          <dgm:animOne val="branch"/>
          <dgm:animLvl val="lvl"/>
          <dgm:resizeHandles/>
        </dgm:presLayoutVars>
      </dgm:prSet>
      <dgm:spPr/>
    </dgm:pt>
    <dgm:pt modelId="{F7E2A61B-4C6F-C249-8D16-0DB6C0DAD585}" type="pres">
      <dgm:prSet presAssocID="{F4A281FF-AD0D-4A49-A3AD-8796C8F27502}" presName="hierRoot1" presStyleCnt="0">
        <dgm:presLayoutVars>
          <dgm:hierBranch val="init"/>
        </dgm:presLayoutVars>
      </dgm:prSet>
      <dgm:spPr/>
    </dgm:pt>
    <dgm:pt modelId="{46617B76-94CC-5143-8E67-66B9BDDA0A66}" type="pres">
      <dgm:prSet presAssocID="{F4A281FF-AD0D-4A49-A3AD-8796C8F27502}" presName="rootComposite1" presStyleCnt="0"/>
      <dgm:spPr/>
    </dgm:pt>
    <dgm:pt modelId="{3B74F37A-531E-A645-8FC3-B2B1DAF7FA9F}" type="pres">
      <dgm:prSet presAssocID="{F4A281FF-AD0D-4A49-A3AD-8796C8F27502}" presName="rootText1" presStyleLbl="node0" presStyleIdx="0" presStyleCnt="1" custScaleX="153908" custScaleY="99206">
        <dgm:presLayoutVars>
          <dgm:chPref val="3"/>
        </dgm:presLayoutVars>
      </dgm:prSet>
      <dgm:spPr/>
    </dgm:pt>
    <dgm:pt modelId="{64D3C1C8-8A8A-3140-89C5-7C93C6153010}" type="pres">
      <dgm:prSet presAssocID="{F4A281FF-AD0D-4A49-A3AD-8796C8F27502}" presName="rootConnector1" presStyleLbl="node1" presStyleIdx="0" presStyleCnt="0"/>
      <dgm:spPr/>
    </dgm:pt>
    <dgm:pt modelId="{E934FA32-C46A-854A-9D5B-09553B6E5804}" type="pres">
      <dgm:prSet presAssocID="{F4A281FF-AD0D-4A49-A3AD-8796C8F27502}" presName="hierChild2" presStyleCnt="0"/>
      <dgm:spPr/>
    </dgm:pt>
    <dgm:pt modelId="{0389CBB4-077A-7747-A765-B447C79D34EC}" type="pres">
      <dgm:prSet presAssocID="{D6D8FA8C-A098-8246-9CB1-844548DA6853}" presName="Name64" presStyleLbl="parChTrans1D2" presStyleIdx="0" presStyleCnt="2"/>
      <dgm:spPr/>
    </dgm:pt>
    <dgm:pt modelId="{EBDC4D31-BE9C-3146-9027-C711E2DB4292}" type="pres">
      <dgm:prSet presAssocID="{D3DB77F1-3115-934E-8251-BE3EE45CACBA}" presName="hierRoot2" presStyleCnt="0">
        <dgm:presLayoutVars>
          <dgm:hierBranch val="init"/>
        </dgm:presLayoutVars>
      </dgm:prSet>
      <dgm:spPr/>
    </dgm:pt>
    <dgm:pt modelId="{C3F6AED9-753B-D547-8F47-ED4D91030167}" type="pres">
      <dgm:prSet presAssocID="{D3DB77F1-3115-934E-8251-BE3EE45CACBA}" presName="rootComposite" presStyleCnt="0"/>
      <dgm:spPr/>
    </dgm:pt>
    <dgm:pt modelId="{E027BC52-FF89-D949-8895-26549DBA7F64}" type="pres">
      <dgm:prSet presAssocID="{D3DB77F1-3115-934E-8251-BE3EE45CACBA}" presName="rootText" presStyleLbl="node2" presStyleIdx="0" presStyleCnt="2">
        <dgm:presLayoutVars>
          <dgm:chPref val="3"/>
        </dgm:presLayoutVars>
      </dgm:prSet>
      <dgm:spPr/>
    </dgm:pt>
    <dgm:pt modelId="{329FA3AC-AF2B-4A4A-83AA-12DA3FF31710}" type="pres">
      <dgm:prSet presAssocID="{D3DB77F1-3115-934E-8251-BE3EE45CACBA}" presName="rootConnector" presStyleLbl="node2" presStyleIdx="0" presStyleCnt="2"/>
      <dgm:spPr/>
    </dgm:pt>
    <dgm:pt modelId="{5EFD1499-E60F-A446-9600-70009655FA43}" type="pres">
      <dgm:prSet presAssocID="{D3DB77F1-3115-934E-8251-BE3EE45CACBA}" presName="hierChild4" presStyleCnt="0"/>
      <dgm:spPr/>
    </dgm:pt>
    <dgm:pt modelId="{20B524D6-EFF6-B344-A67B-54565C3C0807}" type="pres">
      <dgm:prSet presAssocID="{D3DB77F1-3115-934E-8251-BE3EE45CACBA}" presName="hierChild5" presStyleCnt="0"/>
      <dgm:spPr/>
    </dgm:pt>
    <dgm:pt modelId="{2FE25D50-E1EE-BA40-A7BD-7ACD133649A4}" type="pres">
      <dgm:prSet presAssocID="{CD88616A-BAF2-D144-AF03-9D390AFD9149}" presName="Name64" presStyleLbl="parChTrans1D2" presStyleIdx="1" presStyleCnt="2"/>
      <dgm:spPr/>
    </dgm:pt>
    <dgm:pt modelId="{2B2DDD99-D0C7-D64B-BB07-CE7B3517D038}" type="pres">
      <dgm:prSet presAssocID="{1842B863-7366-FC4F-A26A-DC75EEACDA1E}" presName="hierRoot2" presStyleCnt="0">
        <dgm:presLayoutVars>
          <dgm:hierBranch val="init"/>
        </dgm:presLayoutVars>
      </dgm:prSet>
      <dgm:spPr/>
    </dgm:pt>
    <dgm:pt modelId="{BE85B4F1-B0EE-284E-9BD6-B220C0F562B3}" type="pres">
      <dgm:prSet presAssocID="{1842B863-7366-FC4F-A26A-DC75EEACDA1E}" presName="rootComposite" presStyleCnt="0"/>
      <dgm:spPr/>
    </dgm:pt>
    <dgm:pt modelId="{95413918-B59F-8F46-A9CF-6A036202FCBB}" type="pres">
      <dgm:prSet presAssocID="{1842B863-7366-FC4F-A26A-DC75EEACDA1E}" presName="rootText" presStyleLbl="node2" presStyleIdx="1" presStyleCnt="2" custScaleX="120487" custScaleY="113443">
        <dgm:presLayoutVars>
          <dgm:chPref val="3"/>
        </dgm:presLayoutVars>
      </dgm:prSet>
      <dgm:spPr/>
    </dgm:pt>
    <dgm:pt modelId="{8CEEA11B-1E1B-154C-B79A-512790C9ED4B}" type="pres">
      <dgm:prSet presAssocID="{1842B863-7366-FC4F-A26A-DC75EEACDA1E}" presName="rootConnector" presStyleLbl="node2" presStyleIdx="1" presStyleCnt="2"/>
      <dgm:spPr/>
    </dgm:pt>
    <dgm:pt modelId="{40438F5C-A717-6A47-AF98-217399E608B1}" type="pres">
      <dgm:prSet presAssocID="{1842B863-7366-FC4F-A26A-DC75EEACDA1E}" presName="hierChild4" presStyleCnt="0"/>
      <dgm:spPr/>
    </dgm:pt>
    <dgm:pt modelId="{15495870-1E46-1E4A-B920-1B7779C8124E}" type="pres">
      <dgm:prSet presAssocID="{1842B863-7366-FC4F-A26A-DC75EEACDA1E}" presName="hierChild5" presStyleCnt="0"/>
      <dgm:spPr/>
    </dgm:pt>
    <dgm:pt modelId="{C4DCE44F-AF73-E64E-8656-CD4AB3E216F0}" type="pres">
      <dgm:prSet presAssocID="{F4A281FF-AD0D-4A49-A3AD-8796C8F27502}" presName="hierChild3" presStyleCnt="0"/>
      <dgm:spPr/>
    </dgm:pt>
  </dgm:ptLst>
  <dgm:cxnLst>
    <dgm:cxn modelId="{DAB3A815-63AB-CD49-9A43-2BFB7EBF00B9}" srcId="{A08CF87E-4080-0940-9BC9-D03861F81051}" destId="{F4A281FF-AD0D-4A49-A3AD-8796C8F27502}" srcOrd="0" destOrd="0" parTransId="{92D30689-F2F4-CA46-AF8D-D999AC2B0F57}" sibTransId="{6B462422-4D79-EF45-8BC2-6930E024EB5F}"/>
    <dgm:cxn modelId="{97BBBE3D-AC82-0B45-A963-A0F472E6EC8F}" type="presOf" srcId="{CD88616A-BAF2-D144-AF03-9D390AFD9149}" destId="{2FE25D50-E1EE-BA40-A7BD-7ACD133649A4}" srcOrd="0" destOrd="0" presId="urn:microsoft.com/office/officeart/2009/3/layout/HorizontalOrganizationChart"/>
    <dgm:cxn modelId="{D4884144-6B37-4E46-AA9E-421B26C2D8FD}" type="presOf" srcId="{D6D8FA8C-A098-8246-9CB1-844548DA6853}" destId="{0389CBB4-077A-7747-A765-B447C79D34EC}" srcOrd="0" destOrd="0" presId="urn:microsoft.com/office/officeart/2009/3/layout/HorizontalOrganizationChart"/>
    <dgm:cxn modelId="{C8D2745A-06E3-2D42-88C7-A1DBE4A08D5E}" type="presOf" srcId="{D3DB77F1-3115-934E-8251-BE3EE45CACBA}" destId="{E027BC52-FF89-D949-8895-26549DBA7F64}" srcOrd="0" destOrd="0" presId="urn:microsoft.com/office/officeart/2009/3/layout/HorizontalOrganizationChart"/>
    <dgm:cxn modelId="{84067271-51E7-2046-A69F-A5A80C45ABCF}" type="presOf" srcId="{A08CF87E-4080-0940-9BC9-D03861F81051}" destId="{7B313AFC-E6CB-5F48-8952-410D0FA1A9D0}" srcOrd="0" destOrd="0" presId="urn:microsoft.com/office/officeart/2009/3/layout/HorizontalOrganizationChart"/>
    <dgm:cxn modelId="{5AE0C971-6358-1845-9666-761A77E9C13A}" srcId="{F4A281FF-AD0D-4A49-A3AD-8796C8F27502}" destId="{1842B863-7366-FC4F-A26A-DC75EEACDA1E}" srcOrd="1" destOrd="0" parTransId="{CD88616A-BAF2-D144-AF03-9D390AFD9149}" sibTransId="{0A3619FD-D0AD-444F-9EFB-684BF928D479}"/>
    <dgm:cxn modelId="{02F6A394-15A9-D64D-AE9B-B9F3A984ACE1}" type="presOf" srcId="{1842B863-7366-FC4F-A26A-DC75EEACDA1E}" destId="{8CEEA11B-1E1B-154C-B79A-512790C9ED4B}" srcOrd="1" destOrd="0" presId="urn:microsoft.com/office/officeart/2009/3/layout/HorizontalOrganizationChart"/>
    <dgm:cxn modelId="{00577CA0-6492-0546-9F29-66A47ADC1FD7}" type="presOf" srcId="{D3DB77F1-3115-934E-8251-BE3EE45CACBA}" destId="{329FA3AC-AF2B-4A4A-83AA-12DA3FF31710}" srcOrd="1" destOrd="0" presId="urn:microsoft.com/office/officeart/2009/3/layout/HorizontalOrganizationChart"/>
    <dgm:cxn modelId="{55DBB4DD-3095-F04E-AD7F-3E2BF41B2DD3}" type="presOf" srcId="{F4A281FF-AD0D-4A49-A3AD-8796C8F27502}" destId="{3B74F37A-531E-A645-8FC3-B2B1DAF7FA9F}" srcOrd="0" destOrd="0" presId="urn:microsoft.com/office/officeart/2009/3/layout/HorizontalOrganizationChart"/>
    <dgm:cxn modelId="{DB3B2AE2-FD94-9140-9F74-33A7075CC1FF}" srcId="{F4A281FF-AD0D-4A49-A3AD-8796C8F27502}" destId="{D3DB77F1-3115-934E-8251-BE3EE45CACBA}" srcOrd="0" destOrd="0" parTransId="{D6D8FA8C-A098-8246-9CB1-844548DA6853}" sibTransId="{804B640E-705E-EC48-9AFB-0C57FACDCB3B}"/>
    <dgm:cxn modelId="{45D993EB-4123-F042-BC29-AFF69BC5B9AF}" type="presOf" srcId="{F4A281FF-AD0D-4A49-A3AD-8796C8F27502}" destId="{64D3C1C8-8A8A-3140-89C5-7C93C6153010}" srcOrd="1" destOrd="0" presId="urn:microsoft.com/office/officeart/2009/3/layout/HorizontalOrganizationChart"/>
    <dgm:cxn modelId="{6D2F42F6-E0F2-A44E-BF28-433EFC5D5823}" type="presOf" srcId="{1842B863-7366-FC4F-A26A-DC75EEACDA1E}" destId="{95413918-B59F-8F46-A9CF-6A036202FCBB}" srcOrd="0" destOrd="0" presId="urn:microsoft.com/office/officeart/2009/3/layout/HorizontalOrganizationChart"/>
    <dgm:cxn modelId="{DBD90C65-604B-F64F-9031-D1A2F3786199}" type="presParOf" srcId="{7B313AFC-E6CB-5F48-8952-410D0FA1A9D0}" destId="{F7E2A61B-4C6F-C249-8D16-0DB6C0DAD585}" srcOrd="0" destOrd="0" presId="urn:microsoft.com/office/officeart/2009/3/layout/HorizontalOrganizationChart"/>
    <dgm:cxn modelId="{C00964AB-1F52-B842-8BFD-C4419B6142A8}" type="presParOf" srcId="{F7E2A61B-4C6F-C249-8D16-0DB6C0DAD585}" destId="{46617B76-94CC-5143-8E67-66B9BDDA0A66}" srcOrd="0" destOrd="0" presId="urn:microsoft.com/office/officeart/2009/3/layout/HorizontalOrganizationChart"/>
    <dgm:cxn modelId="{0E7991DE-B81F-B044-AD70-A716A4514E42}" type="presParOf" srcId="{46617B76-94CC-5143-8E67-66B9BDDA0A66}" destId="{3B74F37A-531E-A645-8FC3-B2B1DAF7FA9F}" srcOrd="0" destOrd="0" presId="urn:microsoft.com/office/officeart/2009/3/layout/HorizontalOrganizationChart"/>
    <dgm:cxn modelId="{54445ECF-750F-D949-83B7-34D630A154DB}" type="presParOf" srcId="{46617B76-94CC-5143-8E67-66B9BDDA0A66}" destId="{64D3C1C8-8A8A-3140-89C5-7C93C6153010}" srcOrd="1" destOrd="0" presId="urn:microsoft.com/office/officeart/2009/3/layout/HorizontalOrganizationChart"/>
    <dgm:cxn modelId="{8EB0624F-8D39-884C-8B59-C20BFC295034}" type="presParOf" srcId="{F7E2A61B-4C6F-C249-8D16-0DB6C0DAD585}" destId="{E934FA32-C46A-854A-9D5B-09553B6E5804}" srcOrd="1" destOrd="0" presId="urn:microsoft.com/office/officeart/2009/3/layout/HorizontalOrganizationChart"/>
    <dgm:cxn modelId="{A47D4A8C-A94F-3245-9999-429319E2B2B2}" type="presParOf" srcId="{E934FA32-C46A-854A-9D5B-09553B6E5804}" destId="{0389CBB4-077A-7747-A765-B447C79D34EC}" srcOrd="0" destOrd="0" presId="urn:microsoft.com/office/officeart/2009/3/layout/HorizontalOrganizationChart"/>
    <dgm:cxn modelId="{B2516A90-5181-CE46-A3F8-218F956A2942}" type="presParOf" srcId="{E934FA32-C46A-854A-9D5B-09553B6E5804}" destId="{EBDC4D31-BE9C-3146-9027-C711E2DB4292}" srcOrd="1" destOrd="0" presId="urn:microsoft.com/office/officeart/2009/3/layout/HorizontalOrganizationChart"/>
    <dgm:cxn modelId="{661CB0DF-6151-8241-A583-AE39D2080B6D}" type="presParOf" srcId="{EBDC4D31-BE9C-3146-9027-C711E2DB4292}" destId="{C3F6AED9-753B-D547-8F47-ED4D91030167}" srcOrd="0" destOrd="0" presId="urn:microsoft.com/office/officeart/2009/3/layout/HorizontalOrganizationChart"/>
    <dgm:cxn modelId="{38F3F7CF-7846-984C-BD39-AEF9F5C063EB}" type="presParOf" srcId="{C3F6AED9-753B-D547-8F47-ED4D91030167}" destId="{E027BC52-FF89-D949-8895-26549DBA7F64}" srcOrd="0" destOrd="0" presId="urn:microsoft.com/office/officeart/2009/3/layout/HorizontalOrganizationChart"/>
    <dgm:cxn modelId="{4CC799BF-085C-9C40-A188-D0D27BCAB5AC}" type="presParOf" srcId="{C3F6AED9-753B-D547-8F47-ED4D91030167}" destId="{329FA3AC-AF2B-4A4A-83AA-12DA3FF31710}" srcOrd="1" destOrd="0" presId="urn:microsoft.com/office/officeart/2009/3/layout/HorizontalOrganizationChart"/>
    <dgm:cxn modelId="{6525383F-DCDA-4041-B3F5-189C0178EDBC}" type="presParOf" srcId="{EBDC4D31-BE9C-3146-9027-C711E2DB4292}" destId="{5EFD1499-E60F-A446-9600-70009655FA43}" srcOrd="1" destOrd="0" presId="urn:microsoft.com/office/officeart/2009/3/layout/HorizontalOrganizationChart"/>
    <dgm:cxn modelId="{DB002112-6BF4-0045-BC49-C35C956E62D1}" type="presParOf" srcId="{EBDC4D31-BE9C-3146-9027-C711E2DB4292}" destId="{20B524D6-EFF6-B344-A67B-54565C3C0807}" srcOrd="2" destOrd="0" presId="urn:microsoft.com/office/officeart/2009/3/layout/HorizontalOrganizationChart"/>
    <dgm:cxn modelId="{2C557447-39E0-394F-81F6-4B510F2FB4BB}" type="presParOf" srcId="{E934FA32-C46A-854A-9D5B-09553B6E5804}" destId="{2FE25D50-E1EE-BA40-A7BD-7ACD133649A4}" srcOrd="2" destOrd="0" presId="urn:microsoft.com/office/officeart/2009/3/layout/HorizontalOrganizationChart"/>
    <dgm:cxn modelId="{160AD80E-44B5-0940-AAE1-53C5B7A5B538}" type="presParOf" srcId="{E934FA32-C46A-854A-9D5B-09553B6E5804}" destId="{2B2DDD99-D0C7-D64B-BB07-CE7B3517D038}" srcOrd="3" destOrd="0" presId="urn:microsoft.com/office/officeart/2009/3/layout/HorizontalOrganizationChart"/>
    <dgm:cxn modelId="{591CB234-1A08-DB4F-B81A-E189736C8FF3}" type="presParOf" srcId="{2B2DDD99-D0C7-D64B-BB07-CE7B3517D038}" destId="{BE85B4F1-B0EE-284E-9BD6-B220C0F562B3}" srcOrd="0" destOrd="0" presId="urn:microsoft.com/office/officeart/2009/3/layout/HorizontalOrganizationChart"/>
    <dgm:cxn modelId="{D83A9CBB-D2C0-BC41-B389-E9775FDE76D6}" type="presParOf" srcId="{BE85B4F1-B0EE-284E-9BD6-B220C0F562B3}" destId="{95413918-B59F-8F46-A9CF-6A036202FCBB}" srcOrd="0" destOrd="0" presId="urn:microsoft.com/office/officeart/2009/3/layout/HorizontalOrganizationChart"/>
    <dgm:cxn modelId="{356272D4-A349-7A45-B74E-E99F42222376}" type="presParOf" srcId="{BE85B4F1-B0EE-284E-9BD6-B220C0F562B3}" destId="{8CEEA11B-1E1B-154C-B79A-512790C9ED4B}" srcOrd="1" destOrd="0" presId="urn:microsoft.com/office/officeart/2009/3/layout/HorizontalOrganizationChart"/>
    <dgm:cxn modelId="{43B9D215-6380-8348-BCEA-44F780AE653D}" type="presParOf" srcId="{2B2DDD99-D0C7-D64B-BB07-CE7B3517D038}" destId="{40438F5C-A717-6A47-AF98-217399E608B1}" srcOrd="1" destOrd="0" presId="urn:microsoft.com/office/officeart/2009/3/layout/HorizontalOrganizationChart"/>
    <dgm:cxn modelId="{5AABD8FB-69E9-204C-B16B-2F35A3202850}" type="presParOf" srcId="{2B2DDD99-D0C7-D64B-BB07-CE7B3517D038}" destId="{15495870-1E46-1E4A-B920-1B7779C8124E}" srcOrd="2" destOrd="0" presId="urn:microsoft.com/office/officeart/2009/3/layout/HorizontalOrganizationChart"/>
    <dgm:cxn modelId="{6367BCEC-C672-6F49-9BEF-B795F1E3149B}" type="presParOf" srcId="{F7E2A61B-4C6F-C249-8D16-0DB6C0DAD585}" destId="{C4DCE44F-AF73-E64E-8656-CD4AB3E216F0}"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088CCF-6763-3C4D-A28C-220474294B57}">
      <dsp:nvSpPr>
        <dsp:cNvPr id="0" name=""/>
        <dsp:cNvSpPr/>
      </dsp:nvSpPr>
      <dsp:spPr>
        <a:xfrm>
          <a:off x="6858515" y="3279078"/>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688B2FB-101D-0B4C-8CA9-35760B6984BB}">
      <dsp:nvSpPr>
        <dsp:cNvPr id="0" name=""/>
        <dsp:cNvSpPr/>
      </dsp:nvSpPr>
      <dsp:spPr>
        <a:xfrm>
          <a:off x="4412394" y="2448272"/>
          <a:ext cx="407686" cy="876526"/>
        </a:xfrm>
        <a:custGeom>
          <a:avLst/>
          <a:gdLst/>
          <a:ahLst/>
          <a:cxnLst/>
          <a:rect l="0" t="0" r="0" b="0"/>
          <a:pathLst>
            <a:path>
              <a:moveTo>
                <a:pt x="0" y="0"/>
              </a:moveTo>
              <a:lnTo>
                <a:pt x="203843" y="0"/>
              </a:lnTo>
              <a:lnTo>
                <a:pt x="203843" y="876526"/>
              </a:lnTo>
              <a:lnTo>
                <a:pt x="407686" y="87652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4E5779-1CC5-754E-B9ED-38F2867E7DB3}">
      <dsp:nvSpPr>
        <dsp:cNvPr id="0" name=""/>
        <dsp:cNvSpPr/>
      </dsp:nvSpPr>
      <dsp:spPr>
        <a:xfrm>
          <a:off x="6858515"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412394" y="2402552"/>
          <a:ext cx="407686" cy="91440"/>
        </a:xfrm>
        <a:custGeom>
          <a:avLst/>
          <a:gdLst/>
          <a:ahLst/>
          <a:cxnLst/>
          <a:rect l="0" t="0" r="0" b="0"/>
          <a:pathLst>
            <a:path>
              <a:moveTo>
                <a:pt x="0" y="45720"/>
              </a:moveTo>
              <a:lnTo>
                <a:pt x="407686"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A67977-5BC4-BD40-A8CF-DD9ED14BB35D}">
      <dsp:nvSpPr>
        <dsp:cNvPr id="0" name=""/>
        <dsp:cNvSpPr/>
      </dsp:nvSpPr>
      <dsp:spPr>
        <a:xfrm>
          <a:off x="6858515" y="1526025"/>
          <a:ext cx="407686" cy="91440"/>
        </a:xfrm>
        <a:custGeom>
          <a:avLst/>
          <a:gdLst/>
          <a:ahLst/>
          <a:cxnLst/>
          <a:rect l="0" t="0" r="0" b="0"/>
          <a:pathLst>
            <a:path>
              <a:moveTo>
                <a:pt x="0" y="45720"/>
              </a:moveTo>
              <a:lnTo>
                <a:pt x="407686"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412394" y="1571745"/>
          <a:ext cx="407686" cy="876526"/>
        </a:xfrm>
        <a:custGeom>
          <a:avLst/>
          <a:gdLst/>
          <a:ahLst/>
          <a:cxnLst/>
          <a:rect l="0" t="0" r="0" b="0"/>
          <a:pathLst>
            <a:path>
              <a:moveTo>
                <a:pt x="0" y="876526"/>
              </a:moveTo>
              <a:lnTo>
                <a:pt x="203843" y="876526"/>
              </a:lnTo>
              <a:lnTo>
                <a:pt x="203843" y="0"/>
              </a:lnTo>
              <a:lnTo>
                <a:pt x="40768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831" y="1610370"/>
          <a:ext cx="4407563" cy="167580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Microsoft YaHei" charset="-122"/>
              <a:ea typeface="Microsoft YaHei" charset="-122"/>
              <a:cs typeface="Microsoft YaHei" charset="-122"/>
            </a:rPr>
            <a:t>2.</a:t>
          </a:r>
          <a:r>
            <a:rPr lang="zh-CN" altLang="en-US" sz="2800" kern="1200" dirty="0">
              <a:latin typeface="Microsoft YaHei" charset="-122"/>
              <a:ea typeface="Microsoft YaHei" charset="-122"/>
              <a:cs typeface="Microsoft YaHei" charset="-122"/>
            </a:rPr>
            <a:t>资本主义经济制度的</a:t>
          </a:r>
        </a:p>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本质特征</a:t>
          </a:r>
        </a:p>
      </dsp:txBody>
      <dsp:txXfrm>
        <a:off x="4831" y="1610370"/>
        <a:ext cx="4407563" cy="1675802"/>
      </dsp:txXfrm>
    </dsp:sp>
    <dsp:sp modelId="{8B7FDCD3-9C17-7D43-9E36-1F184B8E7A68}">
      <dsp:nvSpPr>
        <dsp:cNvPr id="0" name=""/>
        <dsp:cNvSpPr/>
      </dsp:nvSpPr>
      <dsp:spPr>
        <a:xfrm>
          <a:off x="4820081"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条件</a:t>
          </a:r>
        </a:p>
      </dsp:txBody>
      <dsp:txXfrm>
        <a:off x="4820081" y="1260884"/>
        <a:ext cx="2038433" cy="621722"/>
      </dsp:txXfrm>
    </dsp:sp>
    <dsp:sp modelId="{9D62F112-1B0F-5C47-BD90-09742FA34670}">
      <dsp:nvSpPr>
        <dsp:cNvPr id="0" name=""/>
        <dsp:cNvSpPr/>
      </dsp:nvSpPr>
      <dsp:spPr>
        <a:xfrm>
          <a:off x="7266202" y="1260884"/>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劳动力</a:t>
          </a:r>
        </a:p>
      </dsp:txBody>
      <dsp:txXfrm>
        <a:off x="7266202" y="1260884"/>
        <a:ext cx="2038433" cy="621722"/>
      </dsp:txXfrm>
    </dsp:sp>
    <dsp:sp modelId="{16A96853-E331-7244-B182-F7397BF6BB4D}">
      <dsp:nvSpPr>
        <dsp:cNvPr id="0" name=""/>
        <dsp:cNvSpPr/>
      </dsp:nvSpPr>
      <dsp:spPr>
        <a:xfrm>
          <a:off x="4820081" y="2137410"/>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过程</a:t>
          </a:r>
        </a:p>
      </dsp:txBody>
      <dsp:txXfrm>
        <a:off x="4820081" y="2137410"/>
        <a:ext cx="2038433" cy="621722"/>
      </dsp:txXfrm>
    </dsp:sp>
    <dsp:sp modelId="{98421DD9-476B-284F-901A-F24DF3B53337}">
      <dsp:nvSpPr>
        <dsp:cNvPr id="0" name=""/>
        <dsp:cNvSpPr/>
      </dsp:nvSpPr>
      <dsp:spPr>
        <a:xfrm>
          <a:off x="7266202" y="2137410"/>
          <a:ext cx="3005181"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资本主义生产过程</a:t>
          </a:r>
        </a:p>
      </dsp:txBody>
      <dsp:txXfrm>
        <a:off x="7266202" y="2137410"/>
        <a:ext cx="3005181" cy="621722"/>
      </dsp:txXfrm>
    </dsp:sp>
    <dsp:sp modelId="{C87D6F4D-EF79-C94A-9D05-41D7D28A02FE}">
      <dsp:nvSpPr>
        <dsp:cNvPr id="0" name=""/>
        <dsp:cNvSpPr/>
      </dsp:nvSpPr>
      <dsp:spPr>
        <a:xfrm>
          <a:off x="4820081"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结果</a:t>
          </a:r>
        </a:p>
      </dsp:txBody>
      <dsp:txXfrm>
        <a:off x="4820081" y="3013937"/>
        <a:ext cx="2038433" cy="621722"/>
      </dsp:txXfrm>
    </dsp:sp>
    <dsp:sp modelId="{72C1AD5D-12AE-3D4F-B8DE-7BF15CC482D2}">
      <dsp:nvSpPr>
        <dsp:cNvPr id="0" name=""/>
        <dsp:cNvSpPr/>
      </dsp:nvSpPr>
      <dsp:spPr>
        <a:xfrm>
          <a:off x="7266202" y="3013937"/>
          <a:ext cx="2038433" cy="6217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资本积累</a:t>
          </a:r>
        </a:p>
      </dsp:txBody>
      <dsp:txXfrm>
        <a:off x="7266202" y="3013937"/>
        <a:ext cx="2038433" cy="62172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25D50-E1EE-BA40-A7BD-7ACD133649A4}">
      <dsp:nvSpPr>
        <dsp:cNvPr id="0" name=""/>
        <dsp:cNvSpPr/>
      </dsp:nvSpPr>
      <dsp:spPr>
        <a:xfrm>
          <a:off x="2084153" y="706388"/>
          <a:ext cx="270583" cy="290877"/>
        </a:xfrm>
        <a:custGeom>
          <a:avLst/>
          <a:gdLst/>
          <a:ahLst/>
          <a:cxnLst/>
          <a:rect l="0" t="0" r="0" b="0"/>
          <a:pathLst>
            <a:path>
              <a:moveTo>
                <a:pt x="0" y="0"/>
              </a:moveTo>
              <a:lnTo>
                <a:pt x="135291" y="0"/>
              </a:lnTo>
              <a:lnTo>
                <a:pt x="135291" y="290877"/>
              </a:lnTo>
              <a:lnTo>
                <a:pt x="270583" y="29087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9CBB4-077A-7747-A765-B447C79D34EC}">
      <dsp:nvSpPr>
        <dsp:cNvPr id="0" name=""/>
        <dsp:cNvSpPr/>
      </dsp:nvSpPr>
      <dsp:spPr>
        <a:xfrm>
          <a:off x="2084153" y="387774"/>
          <a:ext cx="270583" cy="318613"/>
        </a:xfrm>
        <a:custGeom>
          <a:avLst/>
          <a:gdLst/>
          <a:ahLst/>
          <a:cxnLst/>
          <a:rect l="0" t="0" r="0" b="0"/>
          <a:pathLst>
            <a:path>
              <a:moveTo>
                <a:pt x="0" y="318613"/>
              </a:moveTo>
              <a:lnTo>
                <a:pt x="135291" y="318613"/>
              </a:lnTo>
              <a:lnTo>
                <a:pt x="135291" y="0"/>
              </a:lnTo>
              <a:lnTo>
                <a:pt x="270583"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4F37A-531E-A645-8FC3-B2B1DAF7FA9F}">
      <dsp:nvSpPr>
        <dsp:cNvPr id="0" name=""/>
        <dsp:cNvSpPr/>
      </dsp:nvSpPr>
      <dsp:spPr>
        <a:xfrm>
          <a:off x="1902" y="501705"/>
          <a:ext cx="2082251" cy="40936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资本主义生产过程</a:t>
          </a:r>
        </a:p>
      </dsp:txBody>
      <dsp:txXfrm>
        <a:off x="1902" y="501705"/>
        <a:ext cx="2082251" cy="409364"/>
      </dsp:txXfrm>
    </dsp:sp>
    <dsp:sp modelId="{E027BC52-FF89-D949-8895-26549DBA7F64}">
      <dsp:nvSpPr>
        <dsp:cNvPr id="0" name=""/>
        <dsp:cNvSpPr/>
      </dsp:nvSpPr>
      <dsp:spPr>
        <a:xfrm>
          <a:off x="2354737" y="181454"/>
          <a:ext cx="1352919" cy="412640"/>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劳动过程</a:t>
          </a:r>
        </a:p>
      </dsp:txBody>
      <dsp:txXfrm>
        <a:off x="2354737" y="181454"/>
        <a:ext cx="1352919" cy="412640"/>
      </dsp:txXfrm>
    </dsp:sp>
    <dsp:sp modelId="{95413918-B59F-8F46-A9CF-6A036202FCBB}">
      <dsp:nvSpPr>
        <dsp:cNvPr id="0" name=""/>
        <dsp:cNvSpPr/>
      </dsp:nvSpPr>
      <dsp:spPr>
        <a:xfrm>
          <a:off x="2354737" y="763209"/>
          <a:ext cx="1630091" cy="468111"/>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价值增殖过程</a:t>
          </a:r>
        </a:p>
      </dsp:txBody>
      <dsp:txXfrm>
        <a:off x="2354737" y="763209"/>
        <a:ext cx="1630091" cy="46811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谁产生剩余价值</a:t>
          </a:r>
          <a:endParaRPr lang="zh-CN" altLang="en-US" sz="1400" kern="1200" dirty="0">
            <a:latin typeface="Microsoft YaHei" charset="-122"/>
            <a:ea typeface="Microsoft YaHei" charset="-122"/>
            <a:cs typeface="Microsoft YaHei" charset="-122"/>
          </a:endParaRP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43C03-5B79-484F-91AB-0C27885FD2C4}">
      <dsp:nvSpPr>
        <dsp:cNvPr id="0" name=""/>
        <dsp:cNvSpPr/>
      </dsp:nvSpPr>
      <dsp:spPr>
        <a:xfrm>
          <a:off x="1316174" y="917720"/>
          <a:ext cx="169527" cy="628383"/>
        </a:xfrm>
        <a:custGeom>
          <a:avLst/>
          <a:gdLst/>
          <a:ahLst/>
          <a:cxnLst/>
          <a:rect l="0" t="0" r="0" b="0"/>
          <a:pathLst>
            <a:path>
              <a:moveTo>
                <a:pt x="0" y="0"/>
              </a:moveTo>
              <a:lnTo>
                <a:pt x="84763" y="0"/>
              </a:lnTo>
              <a:lnTo>
                <a:pt x="84763" y="628383"/>
              </a:lnTo>
              <a:lnTo>
                <a:pt x="169527" y="62838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038EEA8-506B-C946-9E62-D052B688C7D0}">
      <dsp:nvSpPr>
        <dsp:cNvPr id="0" name=""/>
        <dsp:cNvSpPr/>
      </dsp:nvSpPr>
      <dsp:spPr>
        <a:xfrm>
          <a:off x="3133571" y="1010726"/>
          <a:ext cx="169527" cy="364484"/>
        </a:xfrm>
        <a:custGeom>
          <a:avLst/>
          <a:gdLst/>
          <a:ahLst/>
          <a:cxnLst/>
          <a:rect l="0" t="0" r="0" b="0"/>
          <a:pathLst>
            <a:path>
              <a:moveTo>
                <a:pt x="0" y="0"/>
              </a:moveTo>
              <a:lnTo>
                <a:pt x="84763" y="0"/>
              </a:lnTo>
              <a:lnTo>
                <a:pt x="84763" y="364484"/>
              </a:lnTo>
              <a:lnTo>
                <a:pt x="169527" y="36448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478611-32E9-5D4B-A70F-646DBCCE2564}">
      <dsp:nvSpPr>
        <dsp:cNvPr id="0" name=""/>
        <dsp:cNvSpPr/>
      </dsp:nvSpPr>
      <dsp:spPr>
        <a:xfrm>
          <a:off x="3133571" y="965006"/>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CF136A-EE45-4E4B-9D6F-70D22F6C4550}">
      <dsp:nvSpPr>
        <dsp:cNvPr id="0" name=""/>
        <dsp:cNvSpPr/>
      </dsp:nvSpPr>
      <dsp:spPr>
        <a:xfrm>
          <a:off x="3133571" y="646241"/>
          <a:ext cx="169527" cy="364484"/>
        </a:xfrm>
        <a:custGeom>
          <a:avLst/>
          <a:gdLst/>
          <a:ahLst/>
          <a:cxnLst/>
          <a:rect l="0" t="0" r="0" b="0"/>
          <a:pathLst>
            <a:path>
              <a:moveTo>
                <a:pt x="0" y="364484"/>
              </a:moveTo>
              <a:lnTo>
                <a:pt x="84763" y="364484"/>
              </a:lnTo>
              <a:lnTo>
                <a:pt x="84763" y="0"/>
              </a:lnTo>
              <a:lnTo>
                <a:pt x="169527"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439AA7D-870A-554A-800D-B5F968D43FED}">
      <dsp:nvSpPr>
        <dsp:cNvPr id="0" name=""/>
        <dsp:cNvSpPr/>
      </dsp:nvSpPr>
      <dsp:spPr>
        <a:xfrm>
          <a:off x="1316174" y="917720"/>
          <a:ext cx="169527" cy="93006"/>
        </a:xfrm>
        <a:custGeom>
          <a:avLst/>
          <a:gdLst/>
          <a:ahLst/>
          <a:cxnLst/>
          <a:rect l="0" t="0" r="0" b="0"/>
          <a:pathLst>
            <a:path>
              <a:moveTo>
                <a:pt x="0" y="0"/>
              </a:moveTo>
              <a:lnTo>
                <a:pt x="84763" y="0"/>
              </a:lnTo>
              <a:lnTo>
                <a:pt x="84763" y="93006"/>
              </a:lnTo>
              <a:lnTo>
                <a:pt x="169527" y="9300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392DC8D-B4BF-4B4C-BB4F-B6B3D40341EF}">
      <dsp:nvSpPr>
        <dsp:cNvPr id="0" name=""/>
        <dsp:cNvSpPr/>
      </dsp:nvSpPr>
      <dsp:spPr>
        <a:xfrm>
          <a:off x="2944726" y="236037"/>
          <a:ext cx="169527" cy="91440"/>
        </a:xfrm>
        <a:custGeom>
          <a:avLst/>
          <a:gdLst/>
          <a:ahLst/>
          <a:cxnLst/>
          <a:rect l="0" t="0" r="0" b="0"/>
          <a:pathLst>
            <a:path>
              <a:moveTo>
                <a:pt x="0" y="45720"/>
              </a:moveTo>
              <a:lnTo>
                <a:pt x="169527"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86E9887-3A4E-924C-BFD9-F5553E0F9333}">
      <dsp:nvSpPr>
        <dsp:cNvPr id="0" name=""/>
        <dsp:cNvSpPr/>
      </dsp:nvSpPr>
      <dsp:spPr>
        <a:xfrm>
          <a:off x="1316174" y="281757"/>
          <a:ext cx="169527" cy="635963"/>
        </a:xfrm>
        <a:custGeom>
          <a:avLst/>
          <a:gdLst/>
          <a:ahLst/>
          <a:cxnLst/>
          <a:rect l="0" t="0" r="0" b="0"/>
          <a:pathLst>
            <a:path>
              <a:moveTo>
                <a:pt x="0" y="635963"/>
              </a:moveTo>
              <a:lnTo>
                <a:pt x="84763" y="635963"/>
              </a:lnTo>
              <a:lnTo>
                <a:pt x="84763" y="0"/>
              </a:lnTo>
              <a:lnTo>
                <a:pt x="169527"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9F8FAA3-EE20-7248-A8AC-6D2216FFE960}">
      <dsp:nvSpPr>
        <dsp:cNvPr id="0" name=""/>
        <dsp:cNvSpPr/>
      </dsp:nvSpPr>
      <dsp:spPr>
        <a:xfrm>
          <a:off x="1045" y="663310"/>
          <a:ext cx="1315128" cy="5088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a:latin typeface="Microsoft YaHei" charset="-122"/>
              <a:ea typeface="Microsoft YaHei" charset="-122"/>
              <a:cs typeface="Microsoft YaHei" charset="-122"/>
            </a:rPr>
            <a:t>价值增殖过程</a:t>
          </a:r>
          <a:endParaRPr lang="zh-CN" altLang="en-US" sz="1400" kern="1200" dirty="0">
            <a:latin typeface="Microsoft YaHei" charset="-122"/>
            <a:ea typeface="Microsoft YaHei" charset="-122"/>
            <a:cs typeface="Microsoft YaHei" charset="-122"/>
          </a:endParaRPr>
        </a:p>
      </dsp:txBody>
      <dsp:txXfrm>
        <a:off x="1045" y="663310"/>
        <a:ext cx="1315128" cy="508820"/>
      </dsp:txXfrm>
    </dsp:sp>
    <dsp:sp modelId="{814D0D46-E082-7647-B90D-E5C41A602001}">
      <dsp:nvSpPr>
        <dsp:cNvPr id="0" name=""/>
        <dsp:cNvSpPr/>
      </dsp:nvSpPr>
      <dsp:spPr>
        <a:xfrm>
          <a:off x="1485702" y="90884"/>
          <a:ext cx="1459024" cy="3817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谁产生剩余价值</a:t>
          </a:r>
        </a:p>
      </dsp:txBody>
      <dsp:txXfrm>
        <a:off x="1485702" y="90884"/>
        <a:ext cx="1459024" cy="381745"/>
      </dsp:txXfrm>
    </dsp:sp>
    <dsp:sp modelId="{59987C4A-2020-7441-8692-08F845B6E0B5}">
      <dsp:nvSpPr>
        <dsp:cNvPr id="0" name=""/>
        <dsp:cNvSpPr/>
      </dsp:nvSpPr>
      <dsp:spPr>
        <a:xfrm>
          <a:off x="3114254" y="152492"/>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价值构成</a:t>
          </a:r>
        </a:p>
      </dsp:txBody>
      <dsp:txXfrm>
        <a:off x="3114254" y="152492"/>
        <a:ext cx="847639" cy="258529"/>
      </dsp:txXfrm>
    </dsp:sp>
    <dsp:sp modelId="{B45F81FE-B8CD-D543-A68E-A406A36B397E}">
      <dsp:nvSpPr>
        <dsp:cNvPr id="0" name=""/>
        <dsp:cNvSpPr/>
      </dsp:nvSpPr>
      <dsp:spPr>
        <a:xfrm>
          <a:off x="1485702" y="779757"/>
          <a:ext cx="1647869" cy="46193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生产剩余价值的过程</a:t>
          </a:r>
        </a:p>
      </dsp:txBody>
      <dsp:txXfrm>
        <a:off x="1485702" y="779757"/>
        <a:ext cx="1647869" cy="461938"/>
      </dsp:txXfrm>
    </dsp:sp>
    <dsp:sp modelId="{318A2D60-04C4-6041-BF06-7FF6E1F02EF7}">
      <dsp:nvSpPr>
        <dsp:cNvPr id="0" name=""/>
        <dsp:cNvSpPr/>
      </dsp:nvSpPr>
      <dsp:spPr>
        <a:xfrm>
          <a:off x="3303099" y="516977"/>
          <a:ext cx="847639" cy="258529"/>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绝对</a:t>
          </a:r>
        </a:p>
      </dsp:txBody>
      <dsp:txXfrm>
        <a:off x="3303099" y="516977"/>
        <a:ext cx="847639" cy="258529"/>
      </dsp:txXfrm>
    </dsp:sp>
    <dsp:sp modelId="{F241EB6E-687D-2F4A-8ED4-5AAA2EC7373B}">
      <dsp:nvSpPr>
        <dsp:cNvPr id="0" name=""/>
        <dsp:cNvSpPr/>
      </dsp:nvSpPr>
      <dsp:spPr>
        <a:xfrm>
          <a:off x="3303099" y="881461"/>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超额</a:t>
          </a:r>
        </a:p>
      </dsp:txBody>
      <dsp:txXfrm>
        <a:off x="3303099" y="881461"/>
        <a:ext cx="847639" cy="258529"/>
      </dsp:txXfrm>
    </dsp:sp>
    <dsp:sp modelId="{87D12591-E24C-5647-AF85-6639318690A0}">
      <dsp:nvSpPr>
        <dsp:cNvPr id="0" name=""/>
        <dsp:cNvSpPr/>
      </dsp:nvSpPr>
      <dsp:spPr>
        <a:xfrm>
          <a:off x="3303099" y="1245946"/>
          <a:ext cx="847639" cy="25852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相对</a:t>
          </a:r>
        </a:p>
      </dsp:txBody>
      <dsp:txXfrm>
        <a:off x="3303099" y="1245946"/>
        <a:ext cx="847639" cy="258529"/>
      </dsp:txXfrm>
    </dsp:sp>
    <dsp:sp modelId="{4B8D2A6F-36C3-9F44-9D04-0E141B7877E0}">
      <dsp:nvSpPr>
        <dsp:cNvPr id="0" name=""/>
        <dsp:cNvSpPr/>
      </dsp:nvSpPr>
      <dsp:spPr>
        <a:xfrm>
          <a:off x="1485702" y="1347650"/>
          <a:ext cx="1319282" cy="39690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资本的本质</a:t>
          </a:r>
        </a:p>
      </dsp:txBody>
      <dsp:txXfrm>
        <a:off x="1485702" y="1347650"/>
        <a:ext cx="1319282" cy="39690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5171900" y="3230502"/>
          <a:ext cx="383871" cy="918522"/>
        </a:xfrm>
        <a:custGeom>
          <a:avLst/>
          <a:gdLst/>
          <a:ahLst/>
          <a:cxnLst/>
          <a:rect l="0" t="0" r="0" b="0"/>
          <a:pathLst>
            <a:path>
              <a:moveTo>
                <a:pt x="0" y="0"/>
              </a:moveTo>
              <a:lnTo>
                <a:pt x="191935" y="0"/>
              </a:lnTo>
              <a:lnTo>
                <a:pt x="191935" y="918522"/>
              </a:lnTo>
              <a:lnTo>
                <a:pt x="383871" y="918522"/>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44C0D-C711-7D4B-85C9-F9F64E6F9CBE}">
      <dsp:nvSpPr>
        <dsp:cNvPr id="0" name=""/>
        <dsp:cNvSpPr/>
      </dsp:nvSpPr>
      <dsp:spPr>
        <a:xfrm>
          <a:off x="7475132" y="3277980"/>
          <a:ext cx="383871" cy="91440"/>
        </a:xfrm>
        <a:custGeom>
          <a:avLst/>
          <a:gdLst/>
          <a:ahLst/>
          <a:cxnLst/>
          <a:rect l="0" t="0" r="0" b="0"/>
          <a:pathLst>
            <a:path>
              <a:moveTo>
                <a:pt x="0" y="45720"/>
              </a:moveTo>
              <a:lnTo>
                <a:pt x="383871"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5171900" y="3230502"/>
          <a:ext cx="383871" cy="93197"/>
        </a:xfrm>
        <a:custGeom>
          <a:avLst/>
          <a:gdLst/>
          <a:ahLst/>
          <a:cxnLst/>
          <a:rect l="0" t="0" r="0" b="0"/>
          <a:pathLst>
            <a:path>
              <a:moveTo>
                <a:pt x="0" y="0"/>
              </a:moveTo>
              <a:lnTo>
                <a:pt x="191935" y="0"/>
              </a:lnTo>
              <a:lnTo>
                <a:pt x="191935" y="93197"/>
              </a:lnTo>
              <a:lnTo>
                <a:pt x="383871" y="9319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7475132" y="2266259"/>
          <a:ext cx="383871" cy="91440"/>
        </a:xfrm>
        <a:custGeom>
          <a:avLst/>
          <a:gdLst/>
          <a:ahLst/>
          <a:cxnLst/>
          <a:rect l="0" t="0" r="0" b="0"/>
          <a:pathLst>
            <a:path>
              <a:moveTo>
                <a:pt x="0" y="45720"/>
              </a:moveTo>
              <a:lnTo>
                <a:pt x="383871"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5171900" y="2311979"/>
          <a:ext cx="383871" cy="918522"/>
        </a:xfrm>
        <a:custGeom>
          <a:avLst/>
          <a:gdLst/>
          <a:ahLst/>
          <a:cxnLst/>
          <a:rect l="0" t="0" r="0" b="0"/>
          <a:pathLst>
            <a:path>
              <a:moveTo>
                <a:pt x="0" y="918522"/>
              </a:moveTo>
              <a:lnTo>
                <a:pt x="191935" y="918522"/>
              </a:lnTo>
              <a:lnTo>
                <a:pt x="191935" y="0"/>
              </a:lnTo>
              <a:lnTo>
                <a:pt x="38387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446" y="2441546"/>
          <a:ext cx="5167453" cy="15779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CN" sz="2800" kern="1200" dirty="0">
              <a:latin typeface="Microsoft YaHei" charset="-122"/>
              <a:ea typeface="Microsoft YaHei" charset="-122"/>
              <a:cs typeface="Microsoft YaHei" charset="-122"/>
            </a:rPr>
            <a:t>2.</a:t>
          </a:r>
          <a:r>
            <a:rPr lang="zh-CN" altLang="en-US" sz="2800" kern="1200" dirty="0">
              <a:latin typeface="Microsoft YaHei" charset="-122"/>
              <a:ea typeface="Microsoft YaHei" charset="-122"/>
              <a:cs typeface="Microsoft YaHei" charset="-122"/>
            </a:rPr>
            <a:t>资本主义经济制度的</a:t>
          </a:r>
        </a:p>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本质特征</a:t>
          </a:r>
        </a:p>
      </dsp:txBody>
      <dsp:txXfrm>
        <a:off x="4446" y="2441546"/>
        <a:ext cx="5167453" cy="1577911"/>
      </dsp:txXfrm>
    </dsp:sp>
    <dsp:sp modelId="{8B7FDCD3-9C17-7D43-9E36-1F184B8E7A68}">
      <dsp:nvSpPr>
        <dsp:cNvPr id="0" name=""/>
        <dsp:cNvSpPr/>
      </dsp:nvSpPr>
      <dsp:spPr>
        <a:xfrm>
          <a:off x="5555772" y="2019277"/>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条件</a:t>
          </a:r>
        </a:p>
      </dsp:txBody>
      <dsp:txXfrm>
        <a:off x="5555772" y="2019277"/>
        <a:ext cx="1919359" cy="585404"/>
      </dsp:txXfrm>
    </dsp:sp>
    <dsp:sp modelId="{EFC4E3A8-1DBB-5D47-B6E9-7D85954D8358}">
      <dsp:nvSpPr>
        <dsp:cNvPr id="0" name=""/>
        <dsp:cNvSpPr/>
      </dsp:nvSpPr>
      <dsp:spPr>
        <a:xfrm>
          <a:off x="7859004" y="1939600"/>
          <a:ext cx="4116277" cy="74475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劳动力成为商品</a:t>
          </a:r>
        </a:p>
      </dsp:txBody>
      <dsp:txXfrm>
        <a:off x="7859004" y="1939600"/>
        <a:ext cx="4116277" cy="744757"/>
      </dsp:txXfrm>
    </dsp:sp>
    <dsp:sp modelId="{16A96853-E331-7244-B182-F7397BF6BB4D}">
      <dsp:nvSpPr>
        <dsp:cNvPr id="0" name=""/>
        <dsp:cNvSpPr/>
      </dsp:nvSpPr>
      <dsp:spPr>
        <a:xfrm>
          <a:off x="5555772" y="3030997"/>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过程</a:t>
          </a:r>
        </a:p>
      </dsp:txBody>
      <dsp:txXfrm>
        <a:off x="5555772" y="3030997"/>
        <a:ext cx="1919359" cy="585404"/>
      </dsp:txXfrm>
    </dsp:sp>
    <dsp:sp modelId="{E64D69F5-657B-EF40-B558-6306C8F7F582}">
      <dsp:nvSpPr>
        <dsp:cNvPr id="0" name=""/>
        <dsp:cNvSpPr/>
      </dsp:nvSpPr>
      <dsp:spPr>
        <a:xfrm>
          <a:off x="7859004" y="2924278"/>
          <a:ext cx="4104262" cy="79884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资本主义生产过程</a:t>
          </a:r>
        </a:p>
      </dsp:txBody>
      <dsp:txXfrm>
        <a:off x="7859004" y="2924278"/>
        <a:ext cx="4104262" cy="798843"/>
      </dsp:txXfrm>
    </dsp:sp>
    <dsp:sp modelId="{A94329DC-679F-0246-8882-2A17F433B4E4}">
      <dsp:nvSpPr>
        <dsp:cNvPr id="0" name=""/>
        <dsp:cNvSpPr/>
      </dsp:nvSpPr>
      <dsp:spPr>
        <a:xfrm>
          <a:off x="5555772" y="3856322"/>
          <a:ext cx="1919359" cy="58540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latin typeface="Microsoft YaHei" charset="-122"/>
              <a:ea typeface="Microsoft YaHei" charset="-122"/>
              <a:cs typeface="Microsoft YaHei" charset="-122"/>
            </a:rPr>
            <a:t>结果</a:t>
          </a:r>
        </a:p>
      </dsp:txBody>
      <dsp:txXfrm>
        <a:off x="5555772" y="3856322"/>
        <a:ext cx="1919359" cy="585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劳动力使用价值和价值</a:t>
          </a:r>
        </a:p>
      </dsp:txBody>
      <dsp:txXfrm>
        <a:off x="2696571" y="816893"/>
        <a:ext cx="2054837" cy="461822"/>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latin typeface="Microsoft YaHei" charset="-122"/>
              <a:ea typeface="Microsoft YaHei" charset="-122"/>
              <a:cs typeface="Microsoft YaHei" charset="-122"/>
            </a:rPr>
            <a:t>2.</a:t>
          </a:r>
          <a:r>
            <a:rPr lang="zh-CN" altLang="en-US" sz="1200" kern="1200">
              <a:latin typeface="Microsoft YaHei" charset="-122"/>
              <a:ea typeface="Microsoft YaHei" charset="-122"/>
              <a:cs typeface="Microsoft YaHei" charset="-122"/>
            </a:rPr>
            <a:t>资本主义经济制度的</a:t>
          </a:r>
        </a:p>
        <a:p>
          <a:pPr marL="0" lvl="0" indent="0" algn="ctr" defTabSz="533400">
            <a:lnSpc>
              <a:spcPct val="90000"/>
            </a:lnSpc>
            <a:spcBef>
              <a:spcPct val="0"/>
            </a:spcBef>
            <a:spcAft>
              <a:spcPct val="35000"/>
            </a:spcAft>
            <a:buNone/>
          </a:pPr>
          <a:r>
            <a:rPr lang="zh-CN" altLang="en-US" sz="1200" kern="1200">
              <a:latin typeface="Microsoft YaHei" charset="-122"/>
              <a:ea typeface="Microsoft YaHei" charset="-122"/>
              <a:cs typeface="Microsoft YaHei" charset="-122"/>
            </a:rPr>
            <a:t>本质特征</a:t>
          </a:r>
          <a:endParaRPr lang="zh-CN" altLang="en-US" sz="1200" kern="1200" dirty="0">
            <a:latin typeface="Microsoft YaHei" charset="-122"/>
            <a:ea typeface="Microsoft YaHei" charset="-122"/>
            <a:cs typeface="Microsoft YaHei"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条件</a:t>
          </a: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过程</a:t>
          </a: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Microsoft YaHei" charset="-122"/>
              <a:ea typeface="Microsoft YaHei" charset="-122"/>
              <a:cs typeface="Microsoft YaHei" charset="-122"/>
            </a:rPr>
            <a:t>结果</a:t>
          </a:r>
          <a:endParaRPr lang="zh-CN" altLang="en-US" sz="2000" kern="1200" dirty="0">
            <a:latin typeface="Microsoft YaHei" charset="-122"/>
            <a:ea typeface="Microsoft YaHei" charset="-122"/>
            <a:cs typeface="Microsoft YaHei" charset="-122"/>
          </a:endParaRPr>
        </a:p>
      </dsp:txBody>
      <dsp:txXfrm>
        <a:off x="2654655" y="1017075"/>
        <a:ext cx="1181758" cy="36043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latin typeface="Microsoft YaHei" charset="-122"/>
              <a:ea typeface="Microsoft YaHei" charset="-122"/>
              <a:cs typeface="Microsoft YaHei" charset="-122"/>
            </a:rPr>
            <a:t>2.</a:t>
          </a:r>
          <a:r>
            <a:rPr lang="zh-CN" altLang="en-US" sz="1200" kern="1200">
              <a:latin typeface="Microsoft YaHei" charset="-122"/>
              <a:ea typeface="Microsoft YaHei" charset="-122"/>
              <a:cs typeface="Microsoft YaHei" charset="-122"/>
            </a:rPr>
            <a:t>资本主义经济制度的</a:t>
          </a:r>
        </a:p>
        <a:p>
          <a:pPr marL="0" lvl="0" indent="0" algn="ctr" defTabSz="533400">
            <a:lnSpc>
              <a:spcPct val="90000"/>
            </a:lnSpc>
            <a:spcBef>
              <a:spcPct val="0"/>
            </a:spcBef>
            <a:spcAft>
              <a:spcPct val="35000"/>
            </a:spcAft>
            <a:buNone/>
          </a:pPr>
          <a:r>
            <a:rPr lang="zh-CN" altLang="en-US" sz="1200" kern="1200">
              <a:latin typeface="Microsoft YaHei" charset="-122"/>
              <a:ea typeface="Microsoft YaHei" charset="-122"/>
              <a:cs typeface="Microsoft YaHei" charset="-122"/>
            </a:rPr>
            <a:t>本质特征</a:t>
          </a:r>
          <a:endParaRPr lang="zh-CN" altLang="en-US" sz="1200" kern="1200" dirty="0">
            <a:latin typeface="Microsoft YaHei" charset="-122"/>
            <a:ea typeface="Microsoft YaHei" charset="-122"/>
            <a:cs typeface="Microsoft YaHei"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条件</a:t>
          </a: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过程</a:t>
          </a: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Microsoft YaHei" charset="-122"/>
              <a:ea typeface="Microsoft YaHei" charset="-122"/>
              <a:cs typeface="Microsoft YaHei" charset="-122"/>
            </a:rPr>
            <a:t>结果</a:t>
          </a:r>
          <a:endParaRPr lang="zh-CN" altLang="en-US" sz="2000" kern="1200" dirty="0">
            <a:latin typeface="Microsoft YaHei" charset="-122"/>
            <a:ea typeface="Microsoft YaHei" charset="-122"/>
            <a:cs typeface="Microsoft YaHei" charset="-122"/>
          </a:endParaRPr>
        </a:p>
      </dsp:txBody>
      <dsp:txXfrm>
        <a:off x="2654655" y="1017075"/>
        <a:ext cx="1181758" cy="36043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latin typeface="Microsoft YaHei" charset="-122"/>
              <a:ea typeface="Microsoft YaHei" charset="-122"/>
              <a:cs typeface="Microsoft YaHei" charset="-122"/>
            </a:rPr>
            <a:t>2.</a:t>
          </a:r>
          <a:r>
            <a:rPr lang="zh-CN" altLang="en-US" sz="1200" kern="1200">
              <a:latin typeface="Microsoft YaHei" charset="-122"/>
              <a:ea typeface="Microsoft YaHei" charset="-122"/>
              <a:cs typeface="Microsoft YaHei" charset="-122"/>
            </a:rPr>
            <a:t>资本主义经济制度的</a:t>
          </a:r>
        </a:p>
        <a:p>
          <a:pPr marL="0" lvl="0" indent="0" algn="ctr" defTabSz="533400">
            <a:lnSpc>
              <a:spcPct val="90000"/>
            </a:lnSpc>
            <a:spcBef>
              <a:spcPct val="0"/>
            </a:spcBef>
            <a:spcAft>
              <a:spcPct val="35000"/>
            </a:spcAft>
            <a:buNone/>
          </a:pPr>
          <a:r>
            <a:rPr lang="zh-CN" altLang="en-US" sz="1200" kern="1200">
              <a:latin typeface="Microsoft YaHei" charset="-122"/>
              <a:ea typeface="Microsoft YaHei" charset="-122"/>
              <a:cs typeface="Microsoft YaHei" charset="-122"/>
            </a:rPr>
            <a:t>本质特征</a:t>
          </a:r>
          <a:endParaRPr lang="zh-CN" altLang="en-US" sz="1200" kern="1200" dirty="0">
            <a:latin typeface="Microsoft YaHei" charset="-122"/>
            <a:ea typeface="Microsoft YaHei" charset="-122"/>
            <a:cs typeface="Microsoft YaHei"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条件</a:t>
          </a: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过程</a:t>
          </a: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Microsoft YaHei" charset="-122"/>
              <a:ea typeface="Microsoft YaHei" charset="-122"/>
              <a:cs typeface="Microsoft YaHei" charset="-122"/>
            </a:rPr>
            <a:t>结果</a:t>
          </a:r>
          <a:endParaRPr lang="zh-CN" altLang="en-US" sz="2000" kern="1200" dirty="0">
            <a:latin typeface="Microsoft YaHei" charset="-122"/>
            <a:ea typeface="Microsoft YaHei" charset="-122"/>
            <a:cs typeface="Microsoft YaHei" charset="-122"/>
          </a:endParaRPr>
        </a:p>
      </dsp:txBody>
      <dsp:txXfrm>
        <a:off x="2654655" y="1017075"/>
        <a:ext cx="1181758" cy="360436"/>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latin typeface="Microsoft YaHei" charset="-122"/>
              <a:ea typeface="Microsoft YaHei" charset="-122"/>
              <a:cs typeface="Microsoft YaHei" charset="-122"/>
            </a:rPr>
            <a:t>2.</a:t>
          </a:r>
          <a:r>
            <a:rPr lang="zh-CN" altLang="en-US" sz="1200" kern="1200">
              <a:latin typeface="Microsoft YaHei" charset="-122"/>
              <a:ea typeface="Microsoft YaHei" charset="-122"/>
              <a:cs typeface="Microsoft YaHei" charset="-122"/>
            </a:rPr>
            <a:t>资本主义经济制度的</a:t>
          </a:r>
        </a:p>
        <a:p>
          <a:pPr marL="0" lvl="0" indent="0" algn="ctr" defTabSz="533400">
            <a:lnSpc>
              <a:spcPct val="90000"/>
            </a:lnSpc>
            <a:spcBef>
              <a:spcPct val="0"/>
            </a:spcBef>
            <a:spcAft>
              <a:spcPct val="35000"/>
            </a:spcAft>
            <a:buNone/>
          </a:pPr>
          <a:r>
            <a:rPr lang="zh-CN" altLang="en-US" sz="1200" kern="1200">
              <a:latin typeface="Microsoft YaHei" charset="-122"/>
              <a:ea typeface="Microsoft YaHei" charset="-122"/>
              <a:cs typeface="Microsoft YaHei" charset="-122"/>
            </a:rPr>
            <a:t>本质特征</a:t>
          </a:r>
          <a:endParaRPr lang="zh-CN" altLang="en-US" sz="1200" kern="1200" dirty="0">
            <a:latin typeface="Microsoft YaHei" charset="-122"/>
            <a:ea typeface="Microsoft YaHei" charset="-122"/>
            <a:cs typeface="Microsoft YaHei"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条件</a:t>
          </a: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过程</a:t>
          </a: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Microsoft YaHei" charset="-122"/>
              <a:ea typeface="Microsoft YaHei" charset="-122"/>
              <a:cs typeface="Microsoft YaHei" charset="-122"/>
            </a:rPr>
            <a:t>结果</a:t>
          </a:r>
          <a:endParaRPr lang="zh-CN" altLang="en-US" sz="2000" kern="1200" dirty="0">
            <a:latin typeface="Microsoft YaHei" charset="-122"/>
            <a:ea typeface="Microsoft YaHei" charset="-122"/>
            <a:cs typeface="Microsoft YaHei" charset="-122"/>
          </a:endParaRPr>
        </a:p>
      </dsp:txBody>
      <dsp:txXfrm>
        <a:off x="2654655" y="1017075"/>
        <a:ext cx="1181758" cy="360436"/>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2418304" y="689137"/>
          <a:ext cx="236351" cy="508156"/>
        </a:xfrm>
        <a:custGeom>
          <a:avLst/>
          <a:gdLst/>
          <a:ahLst/>
          <a:cxnLst/>
          <a:rect l="0" t="0" r="0" b="0"/>
          <a:pathLst>
            <a:path>
              <a:moveTo>
                <a:pt x="0" y="0"/>
              </a:moveTo>
              <a:lnTo>
                <a:pt x="118175" y="0"/>
              </a:lnTo>
              <a:lnTo>
                <a:pt x="118175" y="508156"/>
              </a:lnTo>
              <a:lnTo>
                <a:pt x="236351" y="50815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2418304" y="643417"/>
          <a:ext cx="236351" cy="91440"/>
        </a:xfrm>
        <a:custGeom>
          <a:avLst/>
          <a:gdLst/>
          <a:ahLst/>
          <a:cxnLst/>
          <a:rect l="0" t="0" r="0" b="0"/>
          <a:pathLst>
            <a:path>
              <a:moveTo>
                <a:pt x="0" y="45720"/>
              </a:moveTo>
              <a:lnTo>
                <a:pt x="236351"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2418304" y="180981"/>
          <a:ext cx="236351" cy="508156"/>
        </a:xfrm>
        <a:custGeom>
          <a:avLst/>
          <a:gdLst/>
          <a:ahLst/>
          <a:cxnLst/>
          <a:rect l="0" t="0" r="0" b="0"/>
          <a:pathLst>
            <a:path>
              <a:moveTo>
                <a:pt x="0" y="508156"/>
              </a:moveTo>
              <a:lnTo>
                <a:pt x="118175" y="508156"/>
              </a:lnTo>
              <a:lnTo>
                <a:pt x="118175" y="0"/>
              </a:lnTo>
              <a:lnTo>
                <a:pt x="236351"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784570" y="246756"/>
          <a:ext cx="1633733" cy="88476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a:latin typeface="Microsoft YaHei" charset="-122"/>
              <a:ea typeface="Microsoft YaHei" charset="-122"/>
              <a:cs typeface="Microsoft YaHei" charset="-122"/>
            </a:rPr>
            <a:t>2.</a:t>
          </a:r>
          <a:r>
            <a:rPr lang="zh-CN" altLang="en-US" sz="1200" kern="1200">
              <a:latin typeface="Microsoft YaHei" charset="-122"/>
              <a:ea typeface="Microsoft YaHei" charset="-122"/>
              <a:cs typeface="Microsoft YaHei" charset="-122"/>
            </a:rPr>
            <a:t>资本主义经济制度的</a:t>
          </a:r>
        </a:p>
        <a:p>
          <a:pPr marL="0" lvl="0" indent="0" algn="ctr" defTabSz="533400">
            <a:lnSpc>
              <a:spcPct val="90000"/>
            </a:lnSpc>
            <a:spcBef>
              <a:spcPct val="0"/>
            </a:spcBef>
            <a:spcAft>
              <a:spcPct val="35000"/>
            </a:spcAft>
            <a:buNone/>
          </a:pPr>
          <a:r>
            <a:rPr lang="zh-CN" altLang="en-US" sz="1200" kern="1200">
              <a:latin typeface="Microsoft YaHei" charset="-122"/>
              <a:ea typeface="Microsoft YaHei" charset="-122"/>
              <a:cs typeface="Microsoft YaHei" charset="-122"/>
            </a:rPr>
            <a:t>本质特征</a:t>
          </a:r>
          <a:endParaRPr lang="zh-CN" altLang="en-US" sz="1200" kern="1200" dirty="0">
            <a:latin typeface="Microsoft YaHei" charset="-122"/>
            <a:ea typeface="Microsoft YaHei" charset="-122"/>
            <a:cs typeface="Microsoft YaHei" charset="-122"/>
          </a:endParaRPr>
        </a:p>
      </dsp:txBody>
      <dsp:txXfrm>
        <a:off x="784570" y="246756"/>
        <a:ext cx="1633733" cy="884762"/>
      </dsp:txXfrm>
    </dsp:sp>
    <dsp:sp modelId="{8B7FDCD3-9C17-7D43-9E36-1F184B8E7A68}">
      <dsp:nvSpPr>
        <dsp:cNvPr id="0" name=""/>
        <dsp:cNvSpPr/>
      </dsp:nvSpPr>
      <dsp:spPr>
        <a:xfrm>
          <a:off x="2654655" y="763"/>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条件</a:t>
          </a:r>
        </a:p>
      </dsp:txBody>
      <dsp:txXfrm>
        <a:off x="2654655" y="763"/>
        <a:ext cx="1181758" cy="360436"/>
      </dsp:txXfrm>
    </dsp:sp>
    <dsp:sp modelId="{16A96853-E331-7244-B182-F7397BF6BB4D}">
      <dsp:nvSpPr>
        <dsp:cNvPr id="0" name=""/>
        <dsp:cNvSpPr/>
      </dsp:nvSpPr>
      <dsp:spPr>
        <a:xfrm>
          <a:off x="2654655" y="508919"/>
          <a:ext cx="1181758" cy="36043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过程</a:t>
          </a:r>
        </a:p>
      </dsp:txBody>
      <dsp:txXfrm>
        <a:off x="2654655" y="508919"/>
        <a:ext cx="1181758" cy="360436"/>
      </dsp:txXfrm>
    </dsp:sp>
    <dsp:sp modelId="{A94329DC-679F-0246-8882-2A17F433B4E4}">
      <dsp:nvSpPr>
        <dsp:cNvPr id="0" name=""/>
        <dsp:cNvSpPr/>
      </dsp:nvSpPr>
      <dsp:spPr>
        <a:xfrm>
          <a:off x="2654655" y="1017075"/>
          <a:ext cx="1181758" cy="360436"/>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a:latin typeface="Microsoft YaHei" charset="-122"/>
              <a:ea typeface="Microsoft YaHei" charset="-122"/>
              <a:cs typeface="Microsoft YaHei" charset="-122"/>
            </a:rPr>
            <a:t>结果</a:t>
          </a:r>
          <a:endParaRPr lang="zh-CN" altLang="en-US" sz="2000" kern="1200" dirty="0">
            <a:latin typeface="Microsoft YaHei" charset="-122"/>
            <a:ea typeface="Microsoft YaHei" charset="-122"/>
            <a:cs typeface="Microsoft YaHei" charset="-122"/>
          </a:endParaRPr>
        </a:p>
      </dsp:txBody>
      <dsp:txXfrm>
        <a:off x="2654655" y="1017075"/>
        <a:ext cx="1181758" cy="360436"/>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7AACF3-17EE-0D46-8480-00A78A6B8824}">
      <dsp:nvSpPr>
        <dsp:cNvPr id="0" name=""/>
        <dsp:cNvSpPr/>
      </dsp:nvSpPr>
      <dsp:spPr>
        <a:xfrm>
          <a:off x="7179497" y="3876144"/>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F27462-E06A-4B40-A09D-5202EEE6A6A3}">
      <dsp:nvSpPr>
        <dsp:cNvPr id="0" name=""/>
        <dsp:cNvSpPr/>
      </dsp:nvSpPr>
      <dsp:spPr>
        <a:xfrm>
          <a:off x="4967356" y="2948448"/>
          <a:ext cx="368690" cy="973415"/>
        </a:xfrm>
        <a:custGeom>
          <a:avLst/>
          <a:gdLst/>
          <a:ahLst/>
          <a:cxnLst/>
          <a:rect l="0" t="0" r="0" b="0"/>
          <a:pathLst>
            <a:path>
              <a:moveTo>
                <a:pt x="0" y="0"/>
              </a:moveTo>
              <a:lnTo>
                <a:pt x="184345" y="0"/>
              </a:lnTo>
              <a:lnTo>
                <a:pt x="184345" y="973415"/>
              </a:lnTo>
              <a:lnTo>
                <a:pt x="368690" y="97341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8444C0D-C711-7D4B-85C9-F9F64E6F9CBE}">
      <dsp:nvSpPr>
        <dsp:cNvPr id="0" name=""/>
        <dsp:cNvSpPr/>
      </dsp:nvSpPr>
      <dsp:spPr>
        <a:xfrm>
          <a:off x="7179497" y="2901020"/>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967356" y="2901020"/>
          <a:ext cx="368690" cy="91440"/>
        </a:xfrm>
        <a:custGeom>
          <a:avLst/>
          <a:gdLst/>
          <a:ahLst/>
          <a:cxnLst/>
          <a:rect l="0" t="0" r="0" b="0"/>
          <a:pathLst>
            <a:path>
              <a:moveTo>
                <a:pt x="0" y="47427"/>
              </a:moveTo>
              <a:lnTo>
                <a:pt x="184345" y="47427"/>
              </a:lnTo>
              <a:lnTo>
                <a:pt x="184345" y="45720"/>
              </a:lnTo>
              <a:lnTo>
                <a:pt x="36869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7179497" y="1929312"/>
          <a:ext cx="368690" cy="91440"/>
        </a:xfrm>
        <a:custGeom>
          <a:avLst/>
          <a:gdLst/>
          <a:ahLst/>
          <a:cxnLst/>
          <a:rect l="0" t="0" r="0" b="0"/>
          <a:pathLst>
            <a:path>
              <a:moveTo>
                <a:pt x="0" y="45720"/>
              </a:moveTo>
              <a:lnTo>
                <a:pt x="36869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967356" y="1975032"/>
          <a:ext cx="368690" cy="973415"/>
        </a:xfrm>
        <a:custGeom>
          <a:avLst/>
          <a:gdLst/>
          <a:ahLst/>
          <a:cxnLst/>
          <a:rect l="0" t="0" r="0" b="0"/>
          <a:pathLst>
            <a:path>
              <a:moveTo>
                <a:pt x="0" y="973415"/>
              </a:moveTo>
              <a:lnTo>
                <a:pt x="184345" y="973415"/>
              </a:lnTo>
              <a:lnTo>
                <a:pt x="184345" y="0"/>
              </a:lnTo>
              <a:lnTo>
                <a:pt x="36869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4271" y="2190695"/>
          <a:ext cx="4963085" cy="151550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latin typeface="Microsoft YaHei" charset="-122"/>
              <a:ea typeface="Microsoft YaHei" charset="-122"/>
              <a:cs typeface="Microsoft YaHei" charset="-122"/>
            </a:rPr>
            <a:t>2.</a:t>
          </a:r>
          <a:r>
            <a:rPr lang="zh-CN" altLang="en-US" sz="3200" kern="1200" dirty="0">
              <a:latin typeface="Microsoft YaHei" charset="-122"/>
              <a:ea typeface="Microsoft YaHei" charset="-122"/>
              <a:cs typeface="Microsoft YaHei" charset="-122"/>
            </a:rPr>
            <a:t>资本主义经济制度的</a:t>
          </a:r>
        </a:p>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本质特征</a:t>
          </a:r>
        </a:p>
      </dsp:txBody>
      <dsp:txXfrm>
        <a:off x="4271" y="2190695"/>
        <a:ext cx="4963085" cy="1515506"/>
      </dsp:txXfrm>
    </dsp:sp>
    <dsp:sp modelId="{8B7FDCD3-9C17-7D43-9E36-1F184B8E7A68}">
      <dsp:nvSpPr>
        <dsp:cNvPr id="0" name=""/>
        <dsp:cNvSpPr/>
      </dsp:nvSpPr>
      <dsp:spPr>
        <a:xfrm>
          <a:off x="5336046" y="1693906"/>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条件</a:t>
          </a:r>
        </a:p>
      </dsp:txBody>
      <dsp:txXfrm>
        <a:off x="5336046" y="1693906"/>
        <a:ext cx="1843450" cy="562252"/>
      </dsp:txXfrm>
    </dsp:sp>
    <dsp:sp modelId="{EFC4E3A8-1DBB-5D47-B6E9-7D85954D8358}">
      <dsp:nvSpPr>
        <dsp:cNvPr id="0" name=""/>
        <dsp:cNvSpPr/>
      </dsp:nvSpPr>
      <dsp:spPr>
        <a:xfrm>
          <a:off x="7548187" y="1617381"/>
          <a:ext cx="3953482" cy="7153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劳动力</a:t>
          </a:r>
        </a:p>
      </dsp:txBody>
      <dsp:txXfrm>
        <a:off x="7548187" y="1617381"/>
        <a:ext cx="3953482" cy="715303"/>
      </dsp:txXfrm>
    </dsp:sp>
    <dsp:sp modelId="{16A96853-E331-7244-B182-F7397BF6BB4D}">
      <dsp:nvSpPr>
        <dsp:cNvPr id="0" name=""/>
        <dsp:cNvSpPr/>
      </dsp:nvSpPr>
      <dsp:spPr>
        <a:xfrm>
          <a:off x="5336046" y="2665614"/>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过程</a:t>
          </a:r>
        </a:p>
      </dsp:txBody>
      <dsp:txXfrm>
        <a:off x="5336046" y="2665614"/>
        <a:ext cx="1843450" cy="562252"/>
      </dsp:txXfrm>
    </dsp:sp>
    <dsp:sp modelId="{E64D69F5-657B-EF40-B558-6306C8F7F582}">
      <dsp:nvSpPr>
        <dsp:cNvPr id="0" name=""/>
        <dsp:cNvSpPr/>
      </dsp:nvSpPr>
      <dsp:spPr>
        <a:xfrm>
          <a:off x="7548187" y="2563115"/>
          <a:ext cx="3941942" cy="76724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资本主义生产过程</a:t>
          </a:r>
        </a:p>
      </dsp:txBody>
      <dsp:txXfrm>
        <a:off x="7548187" y="2563115"/>
        <a:ext cx="3941942" cy="767249"/>
      </dsp:txXfrm>
    </dsp:sp>
    <dsp:sp modelId="{A94329DC-679F-0246-8882-2A17F433B4E4}">
      <dsp:nvSpPr>
        <dsp:cNvPr id="0" name=""/>
        <dsp:cNvSpPr/>
      </dsp:nvSpPr>
      <dsp:spPr>
        <a:xfrm>
          <a:off x="5336046" y="3640738"/>
          <a:ext cx="1843450" cy="56225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结果</a:t>
          </a:r>
        </a:p>
      </dsp:txBody>
      <dsp:txXfrm>
        <a:off x="5336046" y="3640738"/>
        <a:ext cx="1843450" cy="562252"/>
      </dsp:txXfrm>
    </dsp:sp>
    <dsp:sp modelId="{79E5E50C-4975-7F4A-B3EC-2E0AA8791CF6}">
      <dsp:nvSpPr>
        <dsp:cNvPr id="0" name=""/>
        <dsp:cNvSpPr/>
      </dsp:nvSpPr>
      <dsp:spPr>
        <a:xfrm>
          <a:off x="7548187" y="3560797"/>
          <a:ext cx="3919729" cy="72213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资本积累</a:t>
          </a:r>
        </a:p>
      </dsp:txBody>
      <dsp:txXfrm>
        <a:off x="7548187" y="3560797"/>
        <a:ext cx="3919729" cy="72213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191054" y="3498656"/>
          <a:ext cx="556800" cy="598560"/>
        </a:xfrm>
        <a:custGeom>
          <a:avLst/>
          <a:gdLst/>
          <a:ahLst/>
          <a:cxnLst/>
          <a:rect l="0" t="0" r="0" b="0"/>
          <a:pathLst>
            <a:path>
              <a:moveTo>
                <a:pt x="0" y="0"/>
              </a:moveTo>
              <a:lnTo>
                <a:pt x="278400" y="0"/>
              </a:lnTo>
              <a:lnTo>
                <a:pt x="278400" y="598560"/>
              </a:lnTo>
              <a:lnTo>
                <a:pt x="556800" y="59856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7531858" y="2888136"/>
          <a:ext cx="556800" cy="1197121"/>
        </a:xfrm>
        <a:custGeom>
          <a:avLst/>
          <a:gdLst/>
          <a:ahLst/>
          <a:cxnLst/>
          <a:rect l="0" t="0" r="0" b="0"/>
          <a:pathLst>
            <a:path>
              <a:moveTo>
                <a:pt x="0" y="0"/>
              </a:moveTo>
              <a:lnTo>
                <a:pt x="278400" y="0"/>
              </a:lnTo>
              <a:lnTo>
                <a:pt x="278400" y="1197121"/>
              </a:lnTo>
              <a:lnTo>
                <a:pt x="556800" y="119712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7531858" y="2842416"/>
          <a:ext cx="556800" cy="91440"/>
        </a:xfrm>
        <a:custGeom>
          <a:avLst/>
          <a:gdLst/>
          <a:ahLst/>
          <a:cxnLst/>
          <a:rect l="0" t="0" r="0" b="0"/>
          <a:pathLst>
            <a:path>
              <a:moveTo>
                <a:pt x="0" y="45720"/>
              </a:moveTo>
              <a:lnTo>
                <a:pt x="55680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7531858" y="1691014"/>
          <a:ext cx="556800" cy="1197121"/>
        </a:xfrm>
        <a:custGeom>
          <a:avLst/>
          <a:gdLst/>
          <a:ahLst/>
          <a:cxnLst/>
          <a:rect l="0" t="0" r="0" b="0"/>
          <a:pathLst>
            <a:path>
              <a:moveTo>
                <a:pt x="0" y="1197121"/>
              </a:moveTo>
              <a:lnTo>
                <a:pt x="278400" y="1197121"/>
              </a:lnTo>
              <a:lnTo>
                <a:pt x="278400" y="0"/>
              </a:lnTo>
              <a:lnTo>
                <a:pt x="55680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191054" y="2888136"/>
          <a:ext cx="556800" cy="610520"/>
        </a:xfrm>
        <a:custGeom>
          <a:avLst/>
          <a:gdLst/>
          <a:ahLst/>
          <a:cxnLst/>
          <a:rect l="0" t="0" r="0" b="0"/>
          <a:pathLst>
            <a:path>
              <a:moveTo>
                <a:pt x="0" y="610520"/>
              </a:moveTo>
              <a:lnTo>
                <a:pt x="278400" y="610520"/>
              </a:lnTo>
              <a:lnTo>
                <a:pt x="278400" y="0"/>
              </a:lnTo>
              <a:lnTo>
                <a:pt x="55680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45" y="2736307"/>
          <a:ext cx="4190509" cy="152469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tx1"/>
              </a:solidFill>
              <a:latin typeface="Microsoft YaHei" charset="-122"/>
              <a:ea typeface="Microsoft YaHei" charset="-122"/>
              <a:cs typeface="Microsoft YaHei" charset="-122"/>
            </a:rPr>
            <a:t>3.</a:t>
          </a:r>
          <a:r>
            <a:rPr lang="zh-CN" altLang="en-US" sz="3200" kern="1200" dirty="0">
              <a:solidFill>
                <a:schemeClr val="tx1"/>
              </a:solidFill>
              <a:latin typeface="Microsoft YaHei" charset="-122"/>
              <a:ea typeface="Microsoft YaHei" charset="-122"/>
              <a:cs typeface="Microsoft YaHei" charset="-122"/>
            </a:rPr>
            <a:t>资本的流通过程和</a:t>
          </a:r>
        </a:p>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剩余价值的分配</a:t>
          </a:r>
        </a:p>
      </dsp:txBody>
      <dsp:txXfrm>
        <a:off x="545" y="2736307"/>
        <a:ext cx="4190509" cy="1524698"/>
      </dsp:txXfrm>
    </dsp:sp>
    <dsp:sp modelId="{85CF5292-3C5E-E04E-BA61-5DFB476F2430}">
      <dsp:nvSpPr>
        <dsp:cNvPr id="0" name=""/>
        <dsp:cNvSpPr/>
      </dsp:nvSpPr>
      <dsp:spPr>
        <a:xfrm>
          <a:off x="4747855"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流通过程</a:t>
          </a:r>
        </a:p>
      </dsp:txBody>
      <dsp:txXfrm>
        <a:off x="4747855" y="2463575"/>
        <a:ext cx="2784003" cy="849120"/>
      </dsp:txXfrm>
    </dsp:sp>
    <dsp:sp modelId="{A225024C-5EC4-794F-8303-6B805AB003F6}">
      <dsp:nvSpPr>
        <dsp:cNvPr id="0" name=""/>
        <dsp:cNvSpPr/>
      </dsp:nvSpPr>
      <dsp:spPr>
        <a:xfrm>
          <a:off x="8088659" y="1266454"/>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单个资本</a:t>
          </a:r>
        </a:p>
      </dsp:txBody>
      <dsp:txXfrm>
        <a:off x="8088659" y="1266454"/>
        <a:ext cx="2784003" cy="849120"/>
      </dsp:txXfrm>
    </dsp:sp>
    <dsp:sp modelId="{4C9B26A5-1E8E-F044-A21F-37AE2B31E0EC}">
      <dsp:nvSpPr>
        <dsp:cNvPr id="0" name=""/>
        <dsp:cNvSpPr/>
      </dsp:nvSpPr>
      <dsp:spPr>
        <a:xfrm>
          <a:off x="8088659"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社会资本</a:t>
          </a:r>
        </a:p>
      </dsp:txBody>
      <dsp:txXfrm>
        <a:off x="8088659" y="2463575"/>
        <a:ext cx="2784003" cy="849120"/>
      </dsp:txXfrm>
    </dsp:sp>
    <dsp:sp modelId="{971534A6-5310-C144-BE86-2A22A28D3E37}">
      <dsp:nvSpPr>
        <dsp:cNvPr id="0" name=""/>
        <dsp:cNvSpPr/>
      </dsp:nvSpPr>
      <dsp:spPr>
        <a:xfrm>
          <a:off x="8088659" y="3660697"/>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经济危机</a:t>
          </a:r>
        </a:p>
      </dsp:txBody>
      <dsp:txXfrm>
        <a:off x="8088659" y="3660697"/>
        <a:ext cx="2784003" cy="849120"/>
      </dsp:txXfrm>
    </dsp:sp>
    <dsp:sp modelId="{CEF70C8A-AEE8-B940-9B8F-68EDF8CB8886}">
      <dsp:nvSpPr>
        <dsp:cNvPr id="0" name=""/>
        <dsp:cNvSpPr/>
      </dsp:nvSpPr>
      <dsp:spPr>
        <a:xfrm>
          <a:off x="4747855" y="3660697"/>
          <a:ext cx="2804994" cy="873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剩余价值分配</a:t>
          </a:r>
        </a:p>
      </dsp:txBody>
      <dsp:txXfrm>
        <a:off x="4747855" y="3660697"/>
        <a:ext cx="2804994" cy="87304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8A740-1BC9-184F-B5E9-F331802B202A}">
      <dsp:nvSpPr>
        <dsp:cNvPr id="0" name=""/>
        <dsp:cNvSpPr/>
      </dsp:nvSpPr>
      <dsp:spPr>
        <a:xfrm>
          <a:off x="1127070" y="945590"/>
          <a:ext cx="225110" cy="483986"/>
        </a:xfrm>
        <a:custGeom>
          <a:avLst/>
          <a:gdLst/>
          <a:ahLst/>
          <a:cxnLst/>
          <a:rect l="0" t="0" r="0" b="0"/>
          <a:pathLst>
            <a:path>
              <a:moveTo>
                <a:pt x="0" y="0"/>
              </a:moveTo>
              <a:lnTo>
                <a:pt x="112555" y="0"/>
              </a:lnTo>
              <a:lnTo>
                <a:pt x="112555" y="483986"/>
              </a:lnTo>
              <a:lnTo>
                <a:pt x="225110" y="4839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127070" y="899870"/>
          <a:ext cx="225110" cy="91440"/>
        </a:xfrm>
        <a:custGeom>
          <a:avLst/>
          <a:gdLst/>
          <a:ahLst/>
          <a:cxnLst/>
          <a:rect l="0" t="0" r="0" b="0"/>
          <a:pathLst>
            <a:path>
              <a:moveTo>
                <a:pt x="0" y="45720"/>
              </a:moveTo>
              <a:lnTo>
                <a:pt x="22511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477730" y="461603"/>
          <a:ext cx="225110" cy="241993"/>
        </a:xfrm>
        <a:custGeom>
          <a:avLst/>
          <a:gdLst/>
          <a:ahLst/>
          <a:cxnLst/>
          <a:rect l="0" t="0" r="0" b="0"/>
          <a:pathLst>
            <a:path>
              <a:moveTo>
                <a:pt x="0" y="0"/>
              </a:moveTo>
              <a:lnTo>
                <a:pt x="112555" y="0"/>
              </a:lnTo>
              <a:lnTo>
                <a:pt x="112555" y="241993"/>
              </a:lnTo>
              <a:lnTo>
                <a:pt x="225110" y="24199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477730" y="219610"/>
          <a:ext cx="225110" cy="241993"/>
        </a:xfrm>
        <a:custGeom>
          <a:avLst/>
          <a:gdLst/>
          <a:ahLst/>
          <a:cxnLst/>
          <a:rect l="0" t="0" r="0" b="0"/>
          <a:pathLst>
            <a:path>
              <a:moveTo>
                <a:pt x="0" y="241993"/>
              </a:moveTo>
              <a:lnTo>
                <a:pt x="112555" y="241993"/>
              </a:lnTo>
              <a:lnTo>
                <a:pt x="112555" y="0"/>
              </a:lnTo>
              <a:lnTo>
                <a:pt x="2251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127070" y="461603"/>
          <a:ext cx="225110" cy="483986"/>
        </a:xfrm>
        <a:custGeom>
          <a:avLst/>
          <a:gdLst/>
          <a:ahLst/>
          <a:cxnLst/>
          <a:rect l="0" t="0" r="0" b="0"/>
          <a:pathLst>
            <a:path>
              <a:moveTo>
                <a:pt x="0" y="483986"/>
              </a:moveTo>
              <a:lnTo>
                <a:pt x="112555" y="483986"/>
              </a:lnTo>
              <a:lnTo>
                <a:pt x="112555" y="0"/>
              </a:lnTo>
              <a:lnTo>
                <a:pt x="2251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1519" y="77394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流通过程</a:t>
          </a:r>
        </a:p>
      </dsp:txBody>
      <dsp:txXfrm>
        <a:off x="1519" y="773943"/>
        <a:ext cx="1125550" cy="343292"/>
      </dsp:txXfrm>
    </dsp:sp>
    <dsp:sp modelId="{DA4CCF9E-20A5-D745-A5C5-FBD9AFBA658D}">
      <dsp:nvSpPr>
        <dsp:cNvPr id="0" name=""/>
        <dsp:cNvSpPr/>
      </dsp:nvSpPr>
      <dsp:spPr>
        <a:xfrm>
          <a:off x="1352180" y="289956"/>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单个资本</a:t>
          </a:r>
        </a:p>
      </dsp:txBody>
      <dsp:txXfrm>
        <a:off x="1352180" y="289956"/>
        <a:ext cx="1125550" cy="343292"/>
      </dsp:txXfrm>
    </dsp:sp>
    <dsp:sp modelId="{7E7AFC69-C637-F143-8A93-F4872B35F14E}">
      <dsp:nvSpPr>
        <dsp:cNvPr id="0" name=""/>
        <dsp:cNvSpPr/>
      </dsp:nvSpPr>
      <dsp:spPr>
        <a:xfrm>
          <a:off x="2702840" y="47963"/>
          <a:ext cx="1125550" cy="34329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单个资本循环</a:t>
          </a:r>
        </a:p>
      </dsp:txBody>
      <dsp:txXfrm>
        <a:off x="2702840" y="47963"/>
        <a:ext cx="1125550" cy="343292"/>
      </dsp:txXfrm>
    </dsp:sp>
    <dsp:sp modelId="{9B020C9C-3D21-5C41-B09F-565E250F9084}">
      <dsp:nvSpPr>
        <dsp:cNvPr id="0" name=""/>
        <dsp:cNvSpPr/>
      </dsp:nvSpPr>
      <dsp:spPr>
        <a:xfrm>
          <a:off x="2702840" y="53195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单个资本周转</a:t>
          </a:r>
        </a:p>
      </dsp:txBody>
      <dsp:txXfrm>
        <a:off x="2702840" y="531950"/>
        <a:ext cx="1125550" cy="343292"/>
      </dsp:txXfrm>
    </dsp:sp>
    <dsp:sp modelId="{E5926970-99F7-A149-B521-4693C2035B7C}">
      <dsp:nvSpPr>
        <dsp:cNvPr id="0" name=""/>
        <dsp:cNvSpPr/>
      </dsp:nvSpPr>
      <dsp:spPr>
        <a:xfrm>
          <a:off x="1352180" y="773943"/>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社会资本</a:t>
          </a:r>
        </a:p>
      </dsp:txBody>
      <dsp:txXfrm>
        <a:off x="1352180" y="773943"/>
        <a:ext cx="1125550" cy="343292"/>
      </dsp:txXfrm>
    </dsp:sp>
    <dsp:sp modelId="{5FC5BDFA-B33D-9F41-96B8-5FE58781F791}">
      <dsp:nvSpPr>
        <dsp:cNvPr id="0" name=""/>
        <dsp:cNvSpPr/>
      </dsp:nvSpPr>
      <dsp:spPr>
        <a:xfrm>
          <a:off x="1352180" y="125793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经济危机</a:t>
          </a:r>
        </a:p>
      </dsp:txBody>
      <dsp:txXfrm>
        <a:off x="1352180" y="1257930"/>
        <a:ext cx="1125550" cy="343292"/>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8A740-1BC9-184F-B5E9-F331802B202A}">
      <dsp:nvSpPr>
        <dsp:cNvPr id="0" name=""/>
        <dsp:cNvSpPr/>
      </dsp:nvSpPr>
      <dsp:spPr>
        <a:xfrm>
          <a:off x="1127070" y="945590"/>
          <a:ext cx="225110" cy="483986"/>
        </a:xfrm>
        <a:custGeom>
          <a:avLst/>
          <a:gdLst/>
          <a:ahLst/>
          <a:cxnLst/>
          <a:rect l="0" t="0" r="0" b="0"/>
          <a:pathLst>
            <a:path>
              <a:moveTo>
                <a:pt x="0" y="0"/>
              </a:moveTo>
              <a:lnTo>
                <a:pt x="112555" y="0"/>
              </a:lnTo>
              <a:lnTo>
                <a:pt x="112555" y="483986"/>
              </a:lnTo>
              <a:lnTo>
                <a:pt x="225110" y="4839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127070" y="899870"/>
          <a:ext cx="225110" cy="91440"/>
        </a:xfrm>
        <a:custGeom>
          <a:avLst/>
          <a:gdLst/>
          <a:ahLst/>
          <a:cxnLst/>
          <a:rect l="0" t="0" r="0" b="0"/>
          <a:pathLst>
            <a:path>
              <a:moveTo>
                <a:pt x="0" y="45720"/>
              </a:moveTo>
              <a:lnTo>
                <a:pt x="22511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477730" y="461603"/>
          <a:ext cx="225110" cy="241993"/>
        </a:xfrm>
        <a:custGeom>
          <a:avLst/>
          <a:gdLst/>
          <a:ahLst/>
          <a:cxnLst/>
          <a:rect l="0" t="0" r="0" b="0"/>
          <a:pathLst>
            <a:path>
              <a:moveTo>
                <a:pt x="0" y="0"/>
              </a:moveTo>
              <a:lnTo>
                <a:pt x="112555" y="0"/>
              </a:lnTo>
              <a:lnTo>
                <a:pt x="112555" y="241993"/>
              </a:lnTo>
              <a:lnTo>
                <a:pt x="225110" y="24199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477730" y="219610"/>
          <a:ext cx="225110" cy="241993"/>
        </a:xfrm>
        <a:custGeom>
          <a:avLst/>
          <a:gdLst/>
          <a:ahLst/>
          <a:cxnLst/>
          <a:rect l="0" t="0" r="0" b="0"/>
          <a:pathLst>
            <a:path>
              <a:moveTo>
                <a:pt x="0" y="241993"/>
              </a:moveTo>
              <a:lnTo>
                <a:pt x="112555" y="241993"/>
              </a:lnTo>
              <a:lnTo>
                <a:pt x="112555" y="0"/>
              </a:lnTo>
              <a:lnTo>
                <a:pt x="2251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127070" y="461603"/>
          <a:ext cx="225110" cy="483986"/>
        </a:xfrm>
        <a:custGeom>
          <a:avLst/>
          <a:gdLst/>
          <a:ahLst/>
          <a:cxnLst/>
          <a:rect l="0" t="0" r="0" b="0"/>
          <a:pathLst>
            <a:path>
              <a:moveTo>
                <a:pt x="0" y="483986"/>
              </a:moveTo>
              <a:lnTo>
                <a:pt x="112555" y="483986"/>
              </a:lnTo>
              <a:lnTo>
                <a:pt x="112555" y="0"/>
              </a:lnTo>
              <a:lnTo>
                <a:pt x="2251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1519" y="77394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流通过程</a:t>
          </a:r>
        </a:p>
      </dsp:txBody>
      <dsp:txXfrm>
        <a:off x="1519" y="773943"/>
        <a:ext cx="1125550" cy="343292"/>
      </dsp:txXfrm>
    </dsp:sp>
    <dsp:sp modelId="{DA4CCF9E-20A5-D745-A5C5-FBD9AFBA658D}">
      <dsp:nvSpPr>
        <dsp:cNvPr id="0" name=""/>
        <dsp:cNvSpPr/>
      </dsp:nvSpPr>
      <dsp:spPr>
        <a:xfrm>
          <a:off x="1352180" y="289956"/>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单个资本</a:t>
          </a:r>
        </a:p>
      </dsp:txBody>
      <dsp:txXfrm>
        <a:off x="1352180" y="289956"/>
        <a:ext cx="1125550" cy="343292"/>
      </dsp:txXfrm>
    </dsp:sp>
    <dsp:sp modelId="{7E7AFC69-C637-F143-8A93-F4872B35F14E}">
      <dsp:nvSpPr>
        <dsp:cNvPr id="0" name=""/>
        <dsp:cNvSpPr/>
      </dsp:nvSpPr>
      <dsp:spPr>
        <a:xfrm>
          <a:off x="2702840" y="47963"/>
          <a:ext cx="1125550" cy="343292"/>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icrosoft YaHei" charset="-122"/>
              <a:ea typeface="Microsoft YaHei" charset="-122"/>
              <a:cs typeface="Microsoft YaHei" charset="-122"/>
            </a:rPr>
            <a:t>单个资本循环</a:t>
          </a:r>
        </a:p>
      </dsp:txBody>
      <dsp:txXfrm>
        <a:off x="2702840" y="47963"/>
        <a:ext cx="1125550" cy="343292"/>
      </dsp:txXfrm>
    </dsp:sp>
    <dsp:sp modelId="{9B020C9C-3D21-5C41-B09F-565E250F9084}">
      <dsp:nvSpPr>
        <dsp:cNvPr id="0" name=""/>
        <dsp:cNvSpPr/>
      </dsp:nvSpPr>
      <dsp:spPr>
        <a:xfrm>
          <a:off x="2702840" y="531950"/>
          <a:ext cx="1125550" cy="34329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单个资本周转</a:t>
          </a:r>
        </a:p>
      </dsp:txBody>
      <dsp:txXfrm>
        <a:off x="2702840" y="531950"/>
        <a:ext cx="1125550" cy="343292"/>
      </dsp:txXfrm>
    </dsp:sp>
    <dsp:sp modelId="{E5926970-99F7-A149-B521-4693C2035B7C}">
      <dsp:nvSpPr>
        <dsp:cNvPr id="0" name=""/>
        <dsp:cNvSpPr/>
      </dsp:nvSpPr>
      <dsp:spPr>
        <a:xfrm>
          <a:off x="1352180" y="773943"/>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社会资本</a:t>
          </a:r>
        </a:p>
      </dsp:txBody>
      <dsp:txXfrm>
        <a:off x="1352180" y="773943"/>
        <a:ext cx="1125550" cy="343292"/>
      </dsp:txXfrm>
    </dsp:sp>
    <dsp:sp modelId="{5FC5BDFA-B33D-9F41-96B8-5FE58781F791}">
      <dsp:nvSpPr>
        <dsp:cNvPr id="0" name=""/>
        <dsp:cNvSpPr/>
      </dsp:nvSpPr>
      <dsp:spPr>
        <a:xfrm>
          <a:off x="1352180" y="125793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经济危机</a:t>
          </a:r>
        </a:p>
      </dsp:txBody>
      <dsp:txXfrm>
        <a:off x="1352180" y="1257930"/>
        <a:ext cx="1125550" cy="343292"/>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8A740-1BC9-184F-B5E9-F331802B202A}">
      <dsp:nvSpPr>
        <dsp:cNvPr id="0" name=""/>
        <dsp:cNvSpPr/>
      </dsp:nvSpPr>
      <dsp:spPr>
        <a:xfrm>
          <a:off x="1127070" y="945590"/>
          <a:ext cx="225110" cy="483986"/>
        </a:xfrm>
        <a:custGeom>
          <a:avLst/>
          <a:gdLst/>
          <a:ahLst/>
          <a:cxnLst/>
          <a:rect l="0" t="0" r="0" b="0"/>
          <a:pathLst>
            <a:path>
              <a:moveTo>
                <a:pt x="0" y="0"/>
              </a:moveTo>
              <a:lnTo>
                <a:pt x="112555" y="0"/>
              </a:lnTo>
              <a:lnTo>
                <a:pt x="112555" y="483986"/>
              </a:lnTo>
              <a:lnTo>
                <a:pt x="225110" y="48398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127070" y="899870"/>
          <a:ext cx="225110" cy="91440"/>
        </a:xfrm>
        <a:custGeom>
          <a:avLst/>
          <a:gdLst/>
          <a:ahLst/>
          <a:cxnLst/>
          <a:rect l="0" t="0" r="0" b="0"/>
          <a:pathLst>
            <a:path>
              <a:moveTo>
                <a:pt x="0" y="45720"/>
              </a:moveTo>
              <a:lnTo>
                <a:pt x="225110"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477730" y="461603"/>
          <a:ext cx="225110" cy="241993"/>
        </a:xfrm>
        <a:custGeom>
          <a:avLst/>
          <a:gdLst/>
          <a:ahLst/>
          <a:cxnLst/>
          <a:rect l="0" t="0" r="0" b="0"/>
          <a:pathLst>
            <a:path>
              <a:moveTo>
                <a:pt x="0" y="0"/>
              </a:moveTo>
              <a:lnTo>
                <a:pt x="112555" y="0"/>
              </a:lnTo>
              <a:lnTo>
                <a:pt x="112555" y="241993"/>
              </a:lnTo>
              <a:lnTo>
                <a:pt x="225110" y="241993"/>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477730" y="219610"/>
          <a:ext cx="225110" cy="241993"/>
        </a:xfrm>
        <a:custGeom>
          <a:avLst/>
          <a:gdLst/>
          <a:ahLst/>
          <a:cxnLst/>
          <a:rect l="0" t="0" r="0" b="0"/>
          <a:pathLst>
            <a:path>
              <a:moveTo>
                <a:pt x="0" y="241993"/>
              </a:moveTo>
              <a:lnTo>
                <a:pt x="112555" y="241993"/>
              </a:lnTo>
              <a:lnTo>
                <a:pt x="112555" y="0"/>
              </a:lnTo>
              <a:lnTo>
                <a:pt x="2251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127070" y="461603"/>
          <a:ext cx="225110" cy="483986"/>
        </a:xfrm>
        <a:custGeom>
          <a:avLst/>
          <a:gdLst/>
          <a:ahLst/>
          <a:cxnLst/>
          <a:rect l="0" t="0" r="0" b="0"/>
          <a:pathLst>
            <a:path>
              <a:moveTo>
                <a:pt x="0" y="483986"/>
              </a:moveTo>
              <a:lnTo>
                <a:pt x="112555" y="483986"/>
              </a:lnTo>
              <a:lnTo>
                <a:pt x="112555" y="0"/>
              </a:lnTo>
              <a:lnTo>
                <a:pt x="2251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1519" y="773943"/>
          <a:ext cx="1125550" cy="34329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流通过程</a:t>
          </a:r>
        </a:p>
      </dsp:txBody>
      <dsp:txXfrm>
        <a:off x="1519" y="773943"/>
        <a:ext cx="1125550" cy="343292"/>
      </dsp:txXfrm>
    </dsp:sp>
    <dsp:sp modelId="{DA4CCF9E-20A5-D745-A5C5-FBD9AFBA658D}">
      <dsp:nvSpPr>
        <dsp:cNvPr id="0" name=""/>
        <dsp:cNvSpPr/>
      </dsp:nvSpPr>
      <dsp:spPr>
        <a:xfrm>
          <a:off x="1352180" y="289956"/>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单个资本</a:t>
          </a:r>
        </a:p>
      </dsp:txBody>
      <dsp:txXfrm>
        <a:off x="1352180" y="289956"/>
        <a:ext cx="1125550" cy="343292"/>
      </dsp:txXfrm>
    </dsp:sp>
    <dsp:sp modelId="{7E7AFC69-C637-F143-8A93-F4872B35F14E}">
      <dsp:nvSpPr>
        <dsp:cNvPr id="0" name=""/>
        <dsp:cNvSpPr/>
      </dsp:nvSpPr>
      <dsp:spPr>
        <a:xfrm>
          <a:off x="2702840" y="47963"/>
          <a:ext cx="1125550" cy="343292"/>
        </a:xfrm>
        <a:prstGeom prst="rect">
          <a:avLst/>
        </a:prstGeom>
        <a:no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icrosoft YaHei" charset="-122"/>
              <a:ea typeface="Microsoft YaHei" charset="-122"/>
              <a:cs typeface="Microsoft YaHei" charset="-122"/>
            </a:rPr>
            <a:t>单个资本循环</a:t>
          </a:r>
        </a:p>
      </dsp:txBody>
      <dsp:txXfrm>
        <a:off x="2702840" y="47963"/>
        <a:ext cx="1125550" cy="343292"/>
      </dsp:txXfrm>
    </dsp:sp>
    <dsp:sp modelId="{9B020C9C-3D21-5C41-B09F-565E250F9084}">
      <dsp:nvSpPr>
        <dsp:cNvPr id="0" name=""/>
        <dsp:cNvSpPr/>
      </dsp:nvSpPr>
      <dsp:spPr>
        <a:xfrm>
          <a:off x="2702840" y="531950"/>
          <a:ext cx="1125550" cy="34329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单个资本周转</a:t>
          </a:r>
        </a:p>
      </dsp:txBody>
      <dsp:txXfrm>
        <a:off x="2702840" y="531950"/>
        <a:ext cx="1125550" cy="343292"/>
      </dsp:txXfrm>
    </dsp:sp>
    <dsp:sp modelId="{E5926970-99F7-A149-B521-4693C2035B7C}">
      <dsp:nvSpPr>
        <dsp:cNvPr id="0" name=""/>
        <dsp:cNvSpPr/>
      </dsp:nvSpPr>
      <dsp:spPr>
        <a:xfrm>
          <a:off x="1352180" y="773943"/>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社会资本</a:t>
          </a:r>
        </a:p>
      </dsp:txBody>
      <dsp:txXfrm>
        <a:off x="1352180" y="773943"/>
        <a:ext cx="1125550" cy="343292"/>
      </dsp:txXfrm>
    </dsp:sp>
    <dsp:sp modelId="{5FC5BDFA-B33D-9F41-96B8-5FE58781F791}">
      <dsp:nvSpPr>
        <dsp:cNvPr id="0" name=""/>
        <dsp:cNvSpPr/>
      </dsp:nvSpPr>
      <dsp:spPr>
        <a:xfrm>
          <a:off x="1352180" y="1257930"/>
          <a:ext cx="1125550" cy="34329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经济危机</a:t>
          </a:r>
        </a:p>
      </dsp:txBody>
      <dsp:txXfrm>
        <a:off x="1352180" y="1257930"/>
        <a:ext cx="1125550" cy="34329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劳动力使用价值和价值</a:t>
          </a:r>
        </a:p>
      </dsp:txBody>
      <dsp:txXfrm>
        <a:off x="2696571" y="816893"/>
        <a:ext cx="2054837" cy="461822"/>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191054" y="3498656"/>
          <a:ext cx="556800" cy="598560"/>
        </a:xfrm>
        <a:custGeom>
          <a:avLst/>
          <a:gdLst/>
          <a:ahLst/>
          <a:cxnLst/>
          <a:rect l="0" t="0" r="0" b="0"/>
          <a:pathLst>
            <a:path>
              <a:moveTo>
                <a:pt x="0" y="0"/>
              </a:moveTo>
              <a:lnTo>
                <a:pt x="278400" y="0"/>
              </a:lnTo>
              <a:lnTo>
                <a:pt x="278400" y="598560"/>
              </a:lnTo>
              <a:lnTo>
                <a:pt x="556800" y="59856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7531858" y="2888136"/>
          <a:ext cx="556800" cy="1197121"/>
        </a:xfrm>
        <a:custGeom>
          <a:avLst/>
          <a:gdLst/>
          <a:ahLst/>
          <a:cxnLst/>
          <a:rect l="0" t="0" r="0" b="0"/>
          <a:pathLst>
            <a:path>
              <a:moveTo>
                <a:pt x="0" y="0"/>
              </a:moveTo>
              <a:lnTo>
                <a:pt x="278400" y="0"/>
              </a:lnTo>
              <a:lnTo>
                <a:pt x="278400" y="1197121"/>
              </a:lnTo>
              <a:lnTo>
                <a:pt x="556800" y="119712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7531858" y="2842416"/>
          <a:ext cx="556800" cy="91440"/>
        </a:xfrm>
        <a:custGeom>
          <a:avLst/>
          <a:gdLst/>
          <a:ahLst/>
          <a:cxnLst/>
          <a:rect l="0" t="0" r="0" b="0"/>
          <a:pathLst>
            <a:path>
              <a:moveTo>
                <a:pt x="0" y="45720"/>
              </a:moveTo>
              <a:lnTo>
                <a:pt x="556800"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7531858" y="1691014"/>
          <a:ext cx="556800" cy="1197121"/>
        </a:xfrm>
        <a:custGeom>
          <a:avLst/>
          <a:gdLst/>
          <a:ahLst/>
          <a:cxnLst/>
          <a:rect l="0" t="0" r="0" b="0"/>
          <a:pathLst>
            <a:path>
              <a:moveTo>
                <a:pt x="0" y="1197121"/>
              </a:moveTo>
              <a:lnTo>
                <a:pt x="278400" y="1197121"/>
              </a:lnTo>
              <a:lnTo>
                <a:pt x="278400" y="0"/>
              </a:lnTo>
              <a:lnTo>
                <a:pt x="55680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191054" y="2888136"/>
          <a:ext cx="556800" cy="610520"/>
        </a:xfrm>
        <a:custGeom>
          <a:avLst/>
          <a:gdLst/>
          <a:ahLst/>
          <a:cxnLst/>
          <a:rect l="0" t="0" r="0" b="0"/>
          <a:pathLst>
            <a:path>
              <a:moveTo>
                <a:pt x="0" y="610520"/>
              </a:moveTo>
              <a:lnTo>
                <a:pt x="278400" y="610520"/>
              </a:lnTo>
              <a:lnTo>
                <a:pt x="278400" y="0"/>
              </a:lnTo>
              <a:lnTo>
                <a:pt x="55680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45" y="2736307"/>
          <a:ext cx="4190509" cy="1524698"/>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tx1"/>
              </a:solidFill>
              <a:latin typeface="Microsoft YaHei" charset="-122"/>
              <a:ea typeface="Microsoft YaHei" charset="-122"/>
              <a:cs typeface="Microsoft YaHei" charset="-122"/>
            </a:rPr>
            <a:t>3.</a:t>
          </a:r>
          <a:r>
            <a:rPr lang="zh-CN" altLang="en-US" sz="3200" kern="1200" dirty="0">
              <a:solidFill>
                <a:schemeClr val="tx1"/>
              </a:solidFill>
              <a:latin typeface="Microsoft YaHei" charset="-122"/>
              <a:ea typeface="Microsoft YaHei" charset="-122"/>
              <a:cs typeface="Microsoft YaHei" charset="-122"/>
            </a:rPr>
            <a:t>资本的流通过程和</a:t>
          </a:r>
        </a:p>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剩余价值的分配</a:t>
          </a:r>
        </a:p>
      </dsp:txBody>
      <dsp:txXfrm>
        <a:off x="545" y="2736307"/>
        <a:ext cx="4190509" cy="1524698"/>
      </dsp:txXfrm>
    </dsp:sp>
    <dsp:sp modelId="{85CF5292-3C5E-E04E-BA61-5DFB476F2430}">
      <dsp:nvSpPr>
        <dsp:cNvPr id="0" name=""/>
        <dsp:cNvSpPr/>
      </dsp:nvSpPr>
      <dsp:spPr>
        <a:xfrm>
          <a:off x="4747855"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流通过程</a:t>
          </a:r>
        </a:p>
      </dsp:txBody>
      <dsp:txXfrm>
        <a:off x="4747855" y="2463575"/>
        <a:ext cx="2784003" cy="849120"/>
      </dsp:txXfrm>
    </dsp:sp>
    <dsp:sp modelId="{A225024C-5EC4-794F-8303-6B805AB003F6}">
      <dsp:nvSpPr>
        <dsp:cNvPr id="0" name=""/>
        <dsp:cNvSpPr/>
      </dsp:nvSpPr>
      <dsp:spPr>
        <a:xfrm>
          <a:off x="8088659" y="1266454"/>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单个资本</a:t>
          </a:r>
        </a:p>
      </dsp:txBody>
      <dsp:txXfrm>
        <a:off x="8088659" y="1266454"/>
        <a:ext cx="2784003" cy="849120"/>
      </dsp:txXfrm>
    </dsp:sp>
    <dsp:sp modelId="{4C9B26A5-1E8E-F044-A21F-37AE2B31E0EC}">
      <dsp:nvSpPr>
        <dsp:cNvPr id="0" name=""/>
        <dsp:cNvSpPr/>
      </dsp:nvSpPr>
      <dsp:spPr>
        <a:xfrm>
          <a:off x="8088659" y="2463575"/>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社会资本</a:t>
          </a:r>
        </a:p>
      </dsp:txBody>
      <dsp:txXfrm>
        <a:off x="8088659" y="2463575"/>
        <a:ext cx="2784003" cy="849120"/>
      </dsp:txXfrm>
    </dsp:sp>
    <dsp:sp modelId="{971534A6-5310-C144-BE86-2A22A28D3E37}">
      <dsp:nvSpPr>
        <dsp:cNvPr id="0" name=""/>
        <dsp:cNvSpPr/>
      </dsp:nvSpPr>
      <dsp:spPr>
        <a:xfrm>
          <a:off x="8088659" y="3660697"/>
          <a:ext cx="2784003" cy="84912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经济危机</a:t>
          </a:r>
        </a:p>
      </dsp:txBody>
      <dsp:txXfrm>
        <a:off x="8088659" y="3660697"/>
        <a:ext cx="2784003" cy="849120"/>
      </dsp:txXfrm>
    </dsp:sp>
    <dsp:sp modelId="{CEF70C8A-AEE8-B940-9B8F-68EDF8CB8886}">
      <dsp:nvSpPr>
        <dsp:cNvPr id="0" name=""/>
        <dsp:cNvSpPr/>
      </dsp:nvSpPr>
      <dsp:spPr>
        <a:xfrm>
          <a:off x="4747855" y="3660697"/>
          <a:ext cx="2804994" cy="873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剩余价值分配</a:t>
          </a:r>
        </a:p>
      </dsp:txBody>
      <dsp:txXfrm>
        <a:off x="4747855" y="3660697"/>
        <a:ext cx="2804994" cy="873040"/>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78A740-1BC9-184F-B5E9-F331802B202A}">
      <dsp:nvSpPr>
        <dsp:cNvPr id="0" name=""/>
        <dsp:cNvSpPr/>
      </dsp:nvSpPr>
      <dsp:spPr>
        <a:xfrm>
          <a:off x="1260408" y="652018"/>
          <a:ext cx="165661" cy="356172"/>
        </a:xfrm>
        <a:custGeom>
          <a:avLst/>
          <a:gdLst/>
          <a:ahLst/>
          <a:cxnLst/>
          <a:rect l="0" t="0" r="0" b="0"/>
          <a:pathLst>
            <a:path>
              <a:moveTo>
                <a:pt x="0" y="0"/>
              </a:moveTo>
              <a:lnTo>
                <a:pt x="82830" y="0"/>
              </a:lnTo>
              <a:lnTo>
                <a:pt x="82830" y="356172"/>
              </a:lnTo>
              <a:lnTo>
                <a:pt x="165661" y="356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3820206-3967-704F-ADAA-D3C0F2149F61}">
      <dsp:nvSpPr>
        <dsp:cNvPr id="0" name=""/>
        <dsp:cNvSpPr/>
      </dsp:nvSpPr>
      <dsp:spPr>
        <a:xfrm>
          <a:off x="1260408" y="606298"/>
          <a:ext cx="165661" cy="91440"/>
        </a:xfrm>
        <a:custGeom>
          <a:avLst/>
          <a:gdLst/>
          <a:ahLst/>
          <a:cxnLst/>
          <a:rect l="0" t="0" r="0" b="0"/>
          <a:pathLst>
            <a:path>
              <a:moveTo>
                <a:pt x="0" y="45720"/>
              </a:moveTo>
              <a:lnTo>
                <a:pt x="165661"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C74E63-C411-F643-A13A-8A4C706D2E8C}">
      <dsp:nvSpPr>
        <dsp:cNvPr id="0" name=""/>
        <dsp:cNvSpPr/>
      </dsp:nvSpPr>
      <dsp:spPr>
        <a:xfrm>
          <a:off x="2254378" y="295845"/>
          <a:ext cx="165661" cy="175725"/>
        </a:xfrm>
        <a:custGeom>
          <a:avLst/>
          <a:gdLst/>
          <a:ahLst/>
          <a:cxnLst/>
          <a:rect l="0" t="0" r="0" b="0"/>
          <a:pathLst>
            <a:path>
              <a:moveTo>
                <a:pt x="0" y="0"/>
              </a:moveTo>
              <a:lnTo>
                <a:pt x="82830" y="0"/>
              </a:lnTo>
              <a:lnTo>
                <a:pt x="82830" y="175725"/>
              </a:lnTo>
              <a:lnTo>
                <a:pt x="165661" y="1757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8264F2-4EC9-0941-9A0B-18BBD37922CC}">
      <dsp:nvSpPr>
        <dsp:cNvPr id="0" name=""/>
        <dsp:cNvSpPr/>
      </dsp:nvSpPr>
      <dsp:spPr>
        <a:xfrm>
          <a:off x="2254378" y="124002"/>
          <a:ext cx="165661" cy="171843"/>
        </a:xfrm>
        <a:custGeom>
          <a:avLst/>
          <a:gdLst/>
          <a:ahLst/>
          <a:cxnLst/>
          <a:rect l="0" t="0" r="0" b="0"/>
          <a:pathLst>
            <a:path>
              <a:moveTo>
                <a:pt x="0" y="171843"/>
              </a:moveTo>
              <a:lnTo>
                <a:pt x="82830" y="171843"/>
              </a:lnTo>
              <a:lnTo>
                <a:pt x="82830" y="0"/>
              </a:lnTo>
              <a:lnTo>
                <a:pt x="16566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BDA7A4-28D6-8045-8EEE-A8791AD92D38}">
      <dsp:nvSpPr>
        <dsp:cNvPr id="0" name=""/>
        <dsp:cNvSpPr/>
      </dsp:nvSpPr>
      <dsp:spPr>
        <a:xfrm>
          <a:off x="1260408" y="295845"/>
          <a:ext cx="165661" cy="356172"/>
        </a:xfrm>
        <a:custGeom>
          <a:avLst/>
          <a:gdLst/>
          <a:ahLst/>
          <a:cxnLst/>
          <a:rect l="0" t="0" r="0" b="0"/>
          <a:pathLst>
            <a:path>
              <a:moveTo>
                <a:pt x="0" y="356172"/>
              </a:moveTo>
              <a:lnTo>
                <a:pt x="82830" y="356172"/>
              </a:lnTo>
              <a:lnTo>
                <a:pt x="82830" y="0"/>
              </a:lnTo>
              <a:lnTo>
                <a:pt x="16566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9AD50A-A9F3-A145-9790-882176A51C3F}">
      <dsp:nvSpPr>
        <dsp:cNvPr id="0" name=""/>
        <dsp:cNvSpPr/>
      </dsp:nvSpPr>
      <dsp:spPr>
        <a:xfrm>
          <a:off x="432099" y="525701"/>
          <a:ext cx="828308" cy="252634"/>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流通过程</a:t>
          </a:r>
        </a:p>
      </dsp:txBody>
      <dsp:txXfrm>
        <a:off x="432099" y="525701"/>
        <a:ext cx="828308" cy="252634"/>
      </dsp:txXfrm>
    </dsp:sp>
    <dsp:sp modelId="{DA4CCF9E-20A5-D745-A5C5-FBD9AFBA658D}">
      <dsp:nvSpPr>
        <dsp:cNvPr id="0" name=""/>
        <dsp:cNvSpPr/>
      </dsp:nvSpPr>
      <dsp:spPr>
        <a:xfrm>
          <a:off x="1426069" y="169528"/>
          <a:ext cx="828308" cy="25263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单个资本</a:t>
          </a:r>
        </a:p>
      </dsp:txBody>
      <dsp:txXfrm>
        <a:off x="1426069" y="169528"/>
        <a:ext cx="828308" cy="252634"/>
      </dsp:txXfrm>
    </dsp:sp>
    <dsp:sp modelId="{7E7AFC69-C637-F143-8A93-F4872B35F14E}">
      <dsp:nvSpPr>
        <dsp:cNvPr id="0" name=""/>
        <dsp:cNvSpPr/>
      </dsp:nvSpPr>
      <dsp:spPr>
        <a:xfrm>
          <a:off x="2420040" y="45"/>
          <a:ext cx="1122540" cy="247912"/>
        </a:xfrm>
        <a:prstGeom prst="rect">
          <a:avLst/>
        </a:prstGeom>
        <a:no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单个资本循环</a:t>
          </a:r>
        </a:p>
      </dsp:txBody>
      <dsp:txXfrm>
        <a:off x="2420040" y="45"/>
        <a:ext cx="1122540" cy="247912"/>
      </dsp:txXfrm>
    </dsp:sp>
    <dsp:sp modelId="{9B020C9C-3D21-5C41-B09F-565E250F9084}">
      <dsp:nvSpPr>
        <dsp:cNvPr id="0" name=""/>
        <dsp:cNvSpPr/>
      </dsp:nvSpPr>
      <dsp:spPr>
        <a:xfrm>
          <a:off x="2420040" y="351496"/>
          <a:ext cx="1145211" cy="240148"/>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单个资本周转</a:t>
          </a:r>
        </a:p>
      </dsp:txBody>
      <dsp:txXfrm>
        <a:off x="2420040" y="351496"/>
        <a:ext cx="1145211" cy="240148"/>
      </dsp:txXfrm>
    </dsp:sp>
    <dsp:sp modelId="{E5926970-99F7-A149-B521-4693C2035B7C}">
      <dsp:nvSpPr>
        <dsp:cNvPr id="0" name=""/>
        <dsp:cNvSpPr/>
      </dsp:nvSpPr>
      <dsp:spPr>
        <a:xfrm>
          <a:off x="1426069" y="525701"/>
          <a:ext cx="828308" cy="252634"/>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社会资本</a:t>
          </a:r>
        </a:p>
      </dsp:txBody>
      <dsp:txXfrm>
        <a:off x="1426069" y="525701"/>
        <a:ext cx="828308" cy="252634"/>
      </dsp:txXfrm>
    </dsp:sp>
    <dsp:sp modelId="{5FC5BDFA-B33D-9F41-96B8-5FE58781F791}">
      <dsp:nvSpPr>
        <dsp:cNvPr id="0" name=""/>
        <dsp:cNvSpPr/>
      </dsp:nvSpPr>
      <dsp:spPr>
        <a:xfrm>
          <a:off x="1426069" y="881874"/>
          <a:ext cx="828308" cy="252634"/>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经济危机</a:t>
          </a:r>
        </a:p>
      </dsp:txBody>
      <dsp:txXfrm>
        <a:off x="1426069" y="881874"/>
        <a:ext cx="828308" cy="25263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191054" y="3498656"/>
          <a:ext cx="556800" cy="598560"/>
        </a:xfrm>
        <a:custGeom>
          <a:avLst/>
          <a:gdLst/>
          <a:ahLst/>
          <a:cxnLst/>
          <a:rect l="0" t="0" r="0" b="0"/>
          <a:pathLst>
            <a:path>
              <a:moveTo>
                <a:pt x="0" y="0"/>
              </a:moveTo>
              <a:lnTo>
                <a:pt x="278400" y="0"/>
              </a:lnTo>
              <a:lnTo>
                <a:pt x="278400" y="598560"/>
              </a:lnTo>
              <a:lnTo>
                <a:pt x="556800" y="59856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7531858" y="2888136"/>
          <a:ext cx="556800" cy="1197121"/>
        </a:xfrm>
        <a:custGeom>
          <a:avLst/>
          <a:gdLst/>
          <a:ahLst/>
          <a:cxnLst/>
          <a:rect l="0" t="0" r="0" b="0"/>
          <a:pathLst>
            <a:path>
              <a:moveTo>
                <a:pt x="0" y="0"/>
              </a:moveTo>
              <a:lnTo>
                <a:pt x="278400" y="0"/>
              </a:lnTo>
              <a:lnTo>
                <a:pt x="278400" y="1197121"/>
              </a:lnTo>
              <a:lnTo>
                <a:pt x="556800" y="119712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7531858" y="2842416"/>
          <a:ext cx="556800" cy="91440"/>
        </a:xfrm>
        <a:custGeom>
          <a:avLst/>
          <a:gdLst/>
          <a:ahLst/>
          <a:cxnLst/>
          <a:rect l="0" t="0" r="0" b="0"/>
          <a:pathLst>
            <a:path>
              <a:moveTo>
                <a:pt x="0" y="45720"/>
              </a:moveTo>
              <a:lnTo>
                <a:pt x="556800"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7531858" y="1691014"/>
          <a:ext cx="556800" cy="1197121"/>
        </a:xfrm>
        <a:custGeom>
          <a:avLst/>
          <a:gdLst/>
          <a:ahLst/>
          <a:cxnLst/>
          <a:rect l="0" t="0" r="0" b="0"/>
          <a:pathLst>
            <a:path>
              <a:moveTo>
                <a:pt x="0" y="1197121"/>
              </a:moveTo>
              <a:lnTo>
                <a:pt x="278400" y="1197121"/>
              </a:lnTo>
              <a:lnTo>
                <a:pt x="278400" y="0"/>
              </a:lnTo>
              <a:lnTo>
                <a:pt x="556800"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191054" y="2888136"/>
          <a:ext cx="556800" cy="610520"/>
        </a:xfrm>
        <a:custGeom>
          <a:avLst/>
          <a:gdLst/>
          <a:ahLst/>
          <a:cxnLst/>
          <a:rect l="0" t="0" r="0" b="0"/>
          <a:pathLst>
            <a:path>
              <a:moveTo>
                <a:pt x="0" y="610520"/>
              </a:moveTo>
              <a:lnTo>
                <a:pt x="278400" y="610520"/>
              </a:lnTo>
              <a:lnTo>
                <a:pt x="278400" y="0"/>
              </a:lnTo>
              <a:lnTo>
                <a:pt x="556800"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45" y="2736307"/>
          <a:ext cx="4190509" cy="152469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tx1"/>
              </a:solidFill>
              <a:latin typeface="Microsoft YaHei" charset="-122"/>
              <a:ea typeface="Microsoft YaHei" charset="-122"/>
              <a:cs typeface="Microsoft YaHei" charset="-122"/>
            </a:rPr>
            <a:t>3.</a:t>
          </a:r>
          <a:r>
            <a:rPr lang="zh-CN" altLang="en-US" sz="3200" kern="1200" dirty="0">
              <a:solidFill>
                <a:schemeClr val="tx1"/>
              </a:solidFill>
              <a:latin typeface="Microsoft YaHei" charset="-122"/>
              <a:ea typeface="Microsoft YaHei" charset="-122"/>
              <a:cs typeface="Microsoft YaHei" charset="-122"/>
            </a:rPr>
            <a:t>资本的流通过程和</a:t>
          </a:r>
        </a:p>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剩余价值的分配</a:t>
          </a:r>
        </a:p>
      </dsp:txBody>
      <dsp:txXfrm>
        <a:off x="545" y="2736307"/>
        <a:ext cx="4190509" cy="1524698"/>
      </dsp:txXfrm>
    </dsp:sp>
    <dsp:sp modelId="{85CF5292-3C5E-E04E-BA61-5DFB476F2430}">
      <dsp:nvSpPr>
        <dsp:cNvPr id="0" name=""/>
        <dsp:cNvSpPr/>
      </dsp:nvSpPr>
      <dsp:spPr>
        <a:xfrm>
          <a:off x="4747855" y="2463575"/>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流通过程</a:t>
          </a:r>
        </a:p>
      </dsp:txBody>
      <dsp:txXfrm>
        <a:off x="4747855" y="2463575"/>
        <a:ext cx="2784003" cy="849120"/>
      </dsp:txXfrm>
    </dsp:sp>
    <dsp:sp modelId="{A225024C-5EC4-794F-8303-6B805AB003F6}">
      <dsp:nvSpPr>
        <dsp:cNvPr id="0" name=""/>
        <dsp:cNvSpPr/>
      </dsp:nvSpPr>
      <dsp:spPr>
        <a:xfrm>
          <a:off x="8088659" y="1266454"/>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单个资本</a:t>
          </a:r>
        </a:p>
      </dsp:txBody>
      <dsp:txXfrm>
        <a:off x="8088659" y="1266454"/>
        <a:ext cx="2784003" cy="849120"/>
      </dsp:txXfrm>
    </dsp:sp>
    <dsp:sp modelId="{4C9B26A5-1E8E-F044-A21F-37AE2B31E0EC}">
      <dsp:nvSpPr>
        <dsp:cNvPr id="0" name=""/>
        <dsp:cNvSpPr/>
      </dsp:nvSpPr>
      <dsp:spPr>
        <a:xfrm>
          <a:off x="8088659" y="2463575"/>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社会资本</a:t>
          </a:r>
        </a:p>
      </dsp:txBody>
      <dsp:txXfrm>
        <a:off x="8088659" y="2463575"/>
        <a:ext cx="2784003" cy="849120"/>
      </dsp:txXfrm>
    </dsp:sp>
    <dsp:sp modelId="{971534A6-5310-C144-BE86-2A22A28D3E37}">
      <dsp:nvSpPr>
        <dsp:cNvPr id="0" name=""/>
        <dsp:cNvSpPr/>
      </dsp:nvSpPr>
      <dsp:spPr>
        <a:xfrm>
          <a:off x="8088659" y="3660697"/>
          <a:ext cx="2784003" cy="84912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latin typeface="Microsoft YaHei" charset="-122"/>
              <a:ea typeface="Microsoft YaHei" charset="-122"/>
              <a:cs typeface="Microsoft YaHei" charset="-122"/>
            </a:rPr>
            <a:t>经济危机</a:t>
          </a:r>
        </a:p>
      </dsp:txBody>
      <dsp:txXfrm>
        <a:off x="8088659" y="3660697"/>
        <a:ext cx="2784003" cy="849120"/>
      </dsp:txXfrm>
    </dsp:sp>
    <dsp:sp modelId="{CEF70C8A-AEE8-B940-9B8F-68EDF8CB8886}">
      <dsp:nvSpPr>
        <dsp:cNvPr id="0" name=""/>
        <dsp:cNvSpPr/>
      </dsp:nvSpPr>
      <dsp:spPr>
        <a:xfrm>
          <a:off x="4747855" y="3660697"/>
          <a:ext cx="2804994" cy="87304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剩余价值分配</a:t>
          </a:r>
        </a:p>
      </dsp:txBody>
      <dsp:txXfrm>
        <a:off x="4747855" y="3660697"/>
        <a:ext cx="2804994" cy="87304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1586532" y="1279080"/>
          <a:ext cx="210778" cy="226586"/>
        </a:xfrm>
        <a:custGeom>
          <a:avLst/>
          <a:gdLst/>
          <a:ahLst/>
          <a:cxnLst/>
          <a:rect l="0" t="0" r="0" b="0"/>
          <a:pathLst>
            <a:path>
              <a:moveTo>
                <a:pt x="0" y="0"/>
              </a:moveTo>
              <a:lnTo>
                <a:pt x="105389" y="0"/>
              </a:lnTo>
              <a:lnTo>
                <a:pt x="105389" y="226586"/>
              </a:lnTo>
              <a:lnTo>
                <a:pt x="210778" y="2265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2851201" y="1047967"/>
          <a:ext cx="210778" cy="453172"/>
        </a:xfrm>
        <a:custGeom>
          <a:avLst/>
          <a:gdLst/>
          <a:ahLst/>
          <a:cxnLst/>
          <a:rect l="0" t="0" r="0" b="0"/>
          <a:pathLst>
            <a:path>
              <a:moveTo>
                <a:pt x="0" y="0"/>
              </a:moveTo>
              <a:lnTo>
                <a:pt x="105389" y="0"/>
              </a:lnTo>
              <a:lnTo>
                <a:pt x="105389" y="453172"/>
              </a:lnTo>
              <a:lnTo>
                <a:pt x="210778" y="45317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2851201" y="1002247"/>
          <a:ext cx="210778" cy="91440"/>
        </a:xfrm>
        <a:custGeom>
          <a:avLst/>
          <a:gdLst/>
          <a:ahLst/>
          <a:cxnLst/>
          <a:rect l="0" t="0" r="0" b="0"/>
          <a:pathLst>
            <a:path>
              <a:moveTo>
                <a:pt x="0" y="45720"/>
              </a:moveTo>
              <a:lnTo>
                <a:pt x="210778"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2851201" y="594794"/>
          <a:ext cx="210778" cy="453172"/>
        </a:xfrm>
        <a:custGeom>
          <a:avLst/>
          <a:gdLst/>
          <a:ahLst/>
          <a:cxnLst/>
          <a:rect l="0" t="0" r="0" b="0"/>
          <a:pathLst>
            <a:path>
              <a:moveTo>
                <a:pt x="0" y="453172"/>
              </a:moveTo>
              <a:lnTo>
                <a:pt x="105389" y="453172"/>
              </a:lnTo>
              <a:lnTo>
                <a:pt x="105389" y="0"/>
              </a:lnTo>
              <a:lnTo>
                <a:pt x="210778"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1586532" y="1047967"/>
          <a:ext cx="210778" cy="231113"/>
        </a:xfrm>
        <a:custGeom>
          <a:avLst/>
          <a:gdLst/>
          <a:ahLst/>
          <a:cxnLst/>
          <a:rect l="0" t="0" r="0" b="0"/>
          <a:pathLst>
            <a:path>
              <a:moveTo>
                <a:pt x="0" y="231113"/>
              </a:moveTo>
              <a:lnTo>
                <a:pt x="105389" y="231113"/>
              </a:lnTo>
              <a:lnTo>
                <a:pt x="105389" y="0"/>
              </a:lnTo>
              <a:lnTo>
                <a:pt x="21077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206" y="990491"/>
          <a:ext cx="1586326" cy="5771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chemeClr val="tx1"/>
              </a:solidFill>
              <a:latin typeface="Microsoft YaHei" charset="-122"/>
              <a:ea typeface="Microsoft YaHei" charset="-122"/>
              <a:cs typeface="Microsoft YaHei" charset="-122"/>
            </a:rPr>
            <a:t>3.</a:t>
          </a:r>
          <a:r>
            <a:rPr lang="zh-CN" altLang="en-US" sz="1200" kern="1200" dirty="0">
              <a:solidFill>
                <a:schemeClr val="tx1"/>
              </a:solidFill>
              <a:latin typeface="Microsoft YaHei" charset="-122"/>
              <a:ea typeface="Microsoft YaHei" charset="-122"/>
              <a:cs typeface="Microsoft YaHei" charset="-122"/>
            </a:rPr>
            <a:t>资本的流通过程和</a:t>
          </a:r>
        </a:p>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剩余价值的分配</a:t>
          </a:r>
        </a:p>
      </dsp:txBody>
      <dsp:txXfrm>
        <a:off x="206" y="990491"/>
        <a:ext cx="1586326" cy="577177"/>
      </dsp:txXfrm>
    </dsp:sp>
    <dsp:sp modelId="{85CF5292-3C5E-E04E-BA61-5DFB476F2430}">
      <dsp:nvSpPr>
        <dsp:cNvPr id="0" name=""/>
        <dsp:cNvSpPr/>
      </dsp:nvSpPr>
      <dsp:spPr>
        <a:xfrm>
          <a:off x="1797310" y="887248"/>
          <a:ext cx="1053890" cy="321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流通过程</a:t>
          </a:r>
        </a:p>
      </dsp:txBody>
      <dsp:txXfrm>
        <a:off x="1797310" y="887248"/>
        <a:ext cx="1053890" cy="321436"/>
      </dsp:txXfrm>
    </dsp:sp>
    <dsp:sp modelId="{A225024C-5EC4-794F-8303-6B805AB003F6}">
      <dsp:nvSpPr>
        <dsp:cNvPr id="0" name=""/>
        <dsp:cNvSpPr/>
      </dsp:nvSpPr>
      <dsp:spPr>
        <a:xfrm>
          <a:off x="3061979" y="434075"/>
          <a:ext cx="1053890" cy="321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单个资本</a:t>
          </a:r>
        </a:p>
      </dsp:txBody>
      <dsp:txXfrm>
        <a:off x="3061979" y="434075"/>
        <a:ext cx="1053890" cy="321436"/>
      </dsp:txXfrm>
    </dsp:sp>
    <dsp:sp modelId="{4C9B26A5-1E8E-F044-A21F-37AE2B31E0EC}">
      <dsp:nvSpPr>
        <dsp:cNvPr id="0" name=""/>
        <dsp:cNvSpPr/>
      </dsp:nvSpPr>
      <dsp:spPr>
        <a:xfrm>
          <a:off x="3061979" y="887248"/>
          <a:ext cx="1053890" cy="321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社会资本</a:t>
          </a:r>
        </a:p>
      </dsp:txBody>
      <dsp:txXfrm>
        <a:off x="3061979" y="887248"/>
        <a:ext cx="1053890" cy="321436"/>
      </dsp:txXfrm>
    </dsp:sp>
    <dsp:sp modelId="{971534A6-5310-C144-BE86-2A22A28D3E37}">
      <dsp:nvSpPr>
        <dsp:cNvPr id="0" name=""/>
        <dsp:cNvSpPr/>
      </dsp:nvSpPr>
      <dsp:spPr>
        <a:xfrm>
          <a:off x="3061979" y="1340421"/>
          <a:ext cx="1053890" cy="321436"/>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经济危机</a:t>
          </a:r>
        </a:p>
      </dsp:txBody>
      <dsp:txXfrm>
        <a:off x="3061979" y="1340421"/>
        <a:ext cx="1053890" cy="321436"/>
      </dsp:txXfrm>
    </dsp:sp>
    <dsp:sp modelId="{CEF70C8A-AEE8-B940-9B8F-68EDF8CB8886}">
      <dsp:nvSpPr>
        <dsp:cNvPr id="0" name=""/>
        <dsp:cNvSpPr/>
      </dsp:nvSpPr>
      <dsp:spPr>
        <a:xfrm>
          <a:off x="1797310" y="1340421"/>
          <a:ext cx="1061836" cy="33049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剩余价值分配</a:t>
          </a:r>
        </a:p>
      </dsp:txBody>
      <dsp:txXfrm>
        <a:off x="1797310" y="1340421"/>
        <a:ext cx="1061836" cy="33049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1586532" y="1279080"/>
          <a:ext cx="210778" cy="226586"/>
        </a:xfrm>
        <a:custGeom>
          <a:avLst/>
          <a:gdLst/>
          <a:ahLst/>
          <a:cxnLst/>
          <a:rect l="0" t="0" r="0" b="0"/>
          <a:pathLst>
            <a:path>
              <a:moveTo>
                <a:pt x="0" y="0"/>
              </a:moveTo>
              <a:lnTo>
                <a:pt x="105389" y="0"/>
              </a:lnTo>
              <a:lnTo>
                <a:pt x="105389" y="226586"/>
              </a:lnTo>
              <a:lnTo>
                <a:pt x="210778" y="2265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8053315-32A6-FB42-955B-DF837BF2E3D5}">
      <dsp:nvSpPr>
        <dsp:cNvPr id="0" name=""/>
        <dsp:cNvSpPr/>
      </dsp:nvSpPr>
      <dsp:spPr>
        <a:xfrm>
          <a:off x="2851201" y="1047967"/>
          <a:ext cx="210778" cy="453172"/>
        </a:xfrm>
        <a:custGeom>
          <a:avLst/>
          <a:gdLst/>
          <a:ahLst/>
          <a:cxnLst/>
          <a:rect l="0" t="0" r="0" b="0"/>
          <a:pathLst>
            <a:path>
              <a:moveTo>
                <a:pt x="0" y="0"/>
              </a:moveTo>
              <a:lnTo>
                <a:pt x="105389" y="0"/>
              </a:lnTo>
              <a:lnTo>
                <a:pt x="105389" y="453172"/>
              </a:lnTo>
              <a:lnTo>
                <a:pt x="210778" y="453172"/>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878C0A-814F-CD46-93BA-71DBF43FB969}">
      <dsp:nvSpPr>
        <dsp:cNvPr id="0" name=""/>
        <dsp:cNvSpPr/>
      </dsp:nvSpPr>
      <dsp:spPr>
        <a:xfrm>
          <a:off x="2851201" y="1002247"/>
          <a:ext cx="210778" cy="91440"/>
        </a:xfrm>
        <a:custGeom>
          <a:avLst/>
          <a:gdLst/>
          <a:ahLst/>
          <a:cxnLst/>
          <a:rect l="0" t="0" r="0" b="0"/>
          <a:pathLst>
            <a:path>
              <a:moveTo>
                <a:pt x="0" y="45720"/>
              </a:moveTo>
              <a:lnTo>
                <a:pt x="210778"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818B8A-B901-C64F-B2A8-ED40BB5C0732}">
      <dsp:nvSpPr>
        <dsp:cNvPr id="0" name=""/>
        <dsp:cNvSpPr/>
      </dsp:nvSpPr>
      <dsp:spPr>
        <a:xfrm>
          <a:off x="2851201" y="594794"/>
          <a:ext cx="210778" cy="453172"/>
        </a:xfrm>
        <a:custGeom>
          <a:avLst/>
          <a:gdLst/>
          <a:ahLst/>
          <a:cxnLst/>
          <a:rect l="0" t="0" r="0" b="0"/>
          <a:pathLst>
            <a:path>
              <a:moveTo>
                <a:pt x="0" y="453172"/>
              </a:moveTo>
              <a:lnTo>
                <a:pt x="105389" y="453172"/>
              </a:lnTo>
              <a:lnTo>
                <a:pt x="105389" y="0"/>
              </a:lnTo>
              <a:lnTo>
                <a:pt x="210778"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1586532" y="1047967"/>
          <a:ext cx="210778" cy="231113"/>
        </a:xfrm>
        <a:custGeom>
          <a:avLst/>
          <a:gdLst/>
          <a:ahLst/>
          <a:cxnLst/>
          <a:rect l="0" t="0" r="0" b="0"/>
          <a:pathLst>
            <a:path>
              <a:moveTo>
                <a:pt x="0" y="231113"/>
              </a:moveTo>
              <a:lnTo>
                <a:pt x="105389" y="231113"/>
              </a:lnTo>
              <a:lnTo>
                <a:pt x="105389" y="0"/>
              </a:lnTo>
              <a:lnTo>
                <a:pt x="21077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206" y="990491"/>
          <a:ext cx="1586326" cy="5771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altLang="zh-CN" sz="1200" kern="1200" dirty="0">
              <a:solidFill>
                <a:schemeClr val="tx1"/>
              </a:solidFill>
              <a:latin typeface="Microsoft YaHei" charset="-122"/>
              <a:ea typeface="Microsoft YaHei" charset="-122"/>
              <a:cs typeface="Microsoft YaHei" charset="-122"/>
            </a:rPr>
            <a:t>3.</a:t>
          </a:r>
          <a:r>
            <a:rPr lang="zh-CN" altLang="en-US" sz="1200" kern="1200" dirty="0">
              <a:solidFill>
                <a:schemeClr val="tx1"/>
              </a:solidFill>
              <a:latin typeface="Microsoft YaHei" charset="-122"/>
              <a:ea typeface="Microsoft YaHei" charset="-122"/>
              <a:cs typeface="Microsoft YaHei" charset="-122"/>
            </a:rPr>
            <a:t>资本的流通过程和</a:t>
          </a:r>
        </a:p>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剩余价值的分配</a:t>
          </a:r>
        </a:p>
      </dsp:txBody>
      <dsp:txXfrm>
        <a:off x="206" y="990491"/>
        <a:ext cx="1586326" cy="577177"/>
      </dsp:txXfrm>
    </dsp:sp>
    <dsp:sp modelId="{85CF5292-3C5E-E04E-BA61-5DFB476F2430}">
      <dsp:nvSpPr>
        <dsp:cNvPr id="0" name=""/>
        <dsp:cNvSpPr/>
      </dsp:nvSpPr>
      <dsp:spPr>
        <a:xfrm>
          <a:off x="1797310" y="887248"/>
          <a:ext cx="1053890" cy="321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流通过程</a:t>
          </a:r>
        </a:p>
      </dsp:txBody>
      <dsp:txXfrm>
        <a:off x="1797310" y="887248"/>
        <a:ext cx="1053890" cy="321436"/>
      </dsp:txXfrm>
    </dsp:sp>
    <dsp:sp modelId="{A225024C-5EC4-794F-8303-6B805AB003F6}">
      <dsp:nvSpPr>
        <dsp:cNvPr id="0" name=""/>
        <dsp:cNvSpPr/>
      </dsp:nvSpPr>
      <dsp:spPr>
        <a:xfrm>
          <a:off x="3061979" y="434075"/>
          <a:ext cx="1053890" cy="321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单个资本</a:t>
          </a:r>
        </a:p>
      </dsp:txBody>
      <dsp:txXfrm>
        <a:off x="3061979" y="434075"/>
        <a:ext cx="1053890" cy="321436"/>
      </dsp:txXfrm>
    </dsp:sp>
    <dsp:sp modelId="{4C9B26A5-1E8E-F044-A21F-37AE2B31E0EC}">
      <dsp:nvSpPr>
        <dsp:cNvPr id="0" name=""/>
        <dsp:cNvSpPr/>
      </dsp:nvSpPr>
      <dsp:spPr>
        <a:xfrm>
          <a:off x="3061979" y="887248"/>
          <a:ext cx="1053890" cy="32143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社会资本</a:t>
          </a:r>
        </a:p>
      </dsp:txBody>
      <dsp:txXfrm>
        <a:off x="3061979" y="887248"/>
        <a:ext cx="1053890" cy="321436"/>
      </dsp:txXfrm>
    </dsp:sp>
    <dsp:sp modelId="{971534A6-5310-C144-BE86-2A22A28D3E37}">
      <dsp:nvSpPr>
        <dsp:cNvPr id="0" name=""/>
        <dsp:cNvSpPr/>
      </dsp:nvSpPr>
      <dsp:spPr>
        <a:xfrm>
          <a:off x="3061979" y="1340421"/>
          <a:ext cx="1053890" cy="321436"/>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Microsoft YaHei" charset="-122"/>
              <a:ea typeface="Microsoft YaHei" charset="-122"/>
              <a:cs typeface="Microsoft YaHei" charset="-122"/>
            </a:rPr>
            <a:t>经济危机</a:t>
          </a:r>
        </a:p>
      </dsp:txBody>
      <dsp:txXfrm>
        <a:off x="3061979" y="1340421"/>
        <a:ext cx="1053890" cy="321436"/>
      </dsp:txXfrm>
    </dsp:sp>
    <dsp:sp modelId="{CEF70C8A-AEE8-B940-9B8F-68EDF8CB8886}">
      <dsp:nvSpPr>
        <dsp:cNvPr id="0" name=""/>
        <dsp:cNvSpPr/>
      </dsp:nvSpPr>
      <dsp:spPr>
        <a:xfrm>
          <a:off x="1797310" y="1340421"/>
          <a:ext cx="1061836" cy="33049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solidFill>
                <a:schemeClr val="tx1"/>
              </a:solidFill>
              <a:latin typeface="Microsoft YaHei" charset="-122"/>
              <a:ea typeface="Microsoft YaHei" charset="-122"/>
              <a:cs typeface="Microsoft YaHei" charset="-122"/>
            </a:rPr>
            <a:t>剩余价值分配</a:t>
          </a:r>
        </a:p>
      </dsp:txBody>
      <dsp:txXfrm>
        <a:off x="1797310" y="1340421"/>
        <a:ext cx="1061836" cy="33049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524118" y="3546224"/>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3B32A8AF-DC4D-0741-9022-834A3581C848}">
      <dsp:nvSpPr>
        <dsp:cNvPr id="0" name=""/>
        <dsp:cNvSpPr/>
      </dsp:nvSpPr>
      <dsp:spPr>
        <a:xfrm>
          <a:off x="8130416" y="2241057"/>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0DC0AD-4267-0144-B019-5BF00146421D}">
      <dsp:nvSpPr>
        <dsp:cNvPr id="0" name=""/>
        <dsp:cNvSpPr/>
      </dsp:nvSpPr>
      <dsp:spPr>
        <a:xfrm>
          <a:off x="8130416" y="2195337"/>
          <a:ext cx="601049" cy="91440"/>
        </a:xfrm>
        <a:custGeom>
          <a:avLst/>
          <a:gdLst/>
          <a:ahLst/>
          <a:cxnLst/>
          <a:rect l="0" t="0" r="0" b="0"/>
          <a:pathLst>
            <a:path>
              <a:moveTo>
                <a:pt x="0" y="45720"/>
              </a:moveTo>
              <a:lnTo>
                <a:pt x="601049"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6B5F095-1ED4-9942-823F-6788718AACC4}">
      <dsp:nvSpPr>
        <dsp:cNvPr id="0" name=""/>
        <dsp:cNvSpPr/>
      </dsp:nvSpPr>
      <dsp:spPr>
        <a:xfrm>
          <a:off x="8130416" y="948800"/>
          <a:ext cx="601049" cy="1292256"/>
        </a:xfrm>
        <a:custGeom>
          <a:avLst/>
          <a:gdLst/>
          <a:ahLst/>
          <a:cxnLst/>
          <a:rect l="0" t="0" r="0" b="0"/>
          <a:pathLst>
            <a:path>
              <a:moveTo>
                <a:pt x="0" y="1292256"/>
              </a:moveTo>
              <a:lnTo>
                <a:pt x="300524" y="1292256"/>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524118" y="2241057"/>
          <a:ext cx="601049" cy="1305167"/>
        </a:xfrm>
        <a:custGeom>
          <a:avLst/>
          <a:gdLst/>
          <a:ahLst/>
          <a:cxnLst/>
          <a:rect l="0" t="0" r="0" b="0"/>
          <a:pathLst>
            <a:path>
              <a:moveTo>
                <a:pt x="0" y="1305167"/>
              </a:moveTo>
              <a:lnTo>
                <a:pt x="300524" y="1305167"/>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88" y="2698877"/>
          <a:ext cx="4523529" cy="169469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tx1"/>
              </a:solidFill>
              <a:latin typeface="Microsoft YaHei" charset="-122"/>
              <a:ea typeface="Microsoft YaHei" charset="-122"/>
              <a:cs typeface="Microsoft YaHei" charset="-122"/>
            </a:rPr>
            <a:t>3.</a:t>
          </a:r>
          <a:r>
            <a:rPr lang="zh-CN" altLang="en-US" sz="3200" kern="1200" dirty="0">
              <a:solidFill>
                <a:schemeClr val="tx1"/>
              </a:solidFill>
              <a:latin typeface="Microsoft YaHei" charset="-122"/>
              <a:ea typeface="Microsoft YaHei" charset="-122"/>
              <a:cs typeface="Microsoft YaHei" charset="-122"/>
            </a:rPr>
            <a:t>资本的流通过程和</a:t>
          </a:r>
        </a:p>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剩余价值的分配</a:t>
          </a:r>
        </a:p>
      </dsp:txBody>
      <dsp:txXfrm>
        <a:off x="588" y="2698877"/>
        <a:ext cx="4523529" cy="1694693"/>
      </dsp:txXfrm>
    </dsp:sp>
    <dsp:sp modelId="{85CF5292-3C5E-E04E-BA61-5DFB476F2430}">
      <dsp:nvSpPr>
        <dsp:cNvPr id="0" name=""/>
        <dsp:cNvSpPr/>
      </dsp:nvSpPr>
      <dsp:spPr>
        <a:xfrm>
          <a:off x="5125168"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流通过程</a:t>
          </a:r>
        </a:p>
      </dsp:txBody>
      <dsp:txXfrm>
        <a:off x="5125168" y="1782756"/>
        <a:ext cx="3005248" cy="916600"/>
      </dsp:txXfrm>
    </dsp:sp>
    <dsp:sp modelId="{926CB78C-8858-514F-AAD9-41CD7496C480}">
      <dsp:nvSpPr>
        <dsp:cNvPr id="0" name=""/>
        <dsp:cNvSpPr/>
      </dsp:nvSpPr>
      <dsp:spPr>
        <a:xfrm>
          <a:off x="8731466" y="490500"/>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单个资本</a:t>
          </a:r>
        </a:p>
      </dsp:txBody>
      <dsp:txXfrm>
        <a:off x="8731466" y="490500"/>
        <a:ext cx="3005248" cy="916600"/>
      </dsp:txXfrm>
    </dsp:sp>
    <dsp:sp modelId="{8D51A910-C9C9-DE4F-91F3-F4CF0660A776}">
      <dsp:nvSpPr>
        <dsp:cNvPr id="0" name=""/>
        <dsp:cNvSpPr/>
      </dsp:nvSpPr>
      <dsp:spPr>
        <a:xfrm>
          <a:off x="8731466"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社会资本</a:t>
          </a:r>
        </a:p>
      </dsp:txBody>
      <dsp:txXfrm>
        <a:off x="8731466" y="1782756"/>
        <a:ext cx="3005248" cy="916600"/>
      </dsp:txXfrm>
    </dsp:sp>
    <dsp:sp modelId="{D8099880-90BE-A84C-9C7A-67373CBD9932}">
      <dsp:nvSpPr>
        <dsp:cNvPr id="0" name=""/>
        <dsp:cNvSpPr/>
      </dsp:nvSpPr>
      <dsp:spPr>
        <a:xfrm>
          <a:off x="8731466" y="3075013"/>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经济危机</a:t>
          </a:r>
        </a:p>
      </dsp:txBody>
      <dsp:txXfrm>
        <a:off x="8731466" y="3075013"/>
        <a:ext cx="3005248" cy="916600"/>
      </dsp:txXfrm>
    </dsp:sp>
    <dsp:sp modelId="{CEF70C8A-AEE8-B940-9B8F-68EDF8CB8886}">
      <dsp:nvSpPr>
        <dsp:cNvPr id="0" name=""/>
        <dsp:cNvSpPr/>
      </dsp:nvSpPr>
      <dsp:spPr>
        <a:xfrm>
          <a:off x="5125168" y="4367270"/>
          <a:ext cx="5872736" cy="94242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剩余价值分配</a:t>
          </a:r>
        </a:p>
      </dsp:txBody>
      <dsp:txXfrm>
        <a:off x="5125168" y="4367270"/>
        <a:ext cx="5872736" cy="94242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2417733" y="587828"/>
          <a:ext cx="315984" cy="339683"/>
        </a:xfrm>
        <a:custGeom>
          <a:avLst/>
          <a:gdLst/>
          <a:ahLst/>
          <a:cxnLst/>
          <a:rect l="0" t="0" r="0" b="0"/>
          <a:pathLst>
            <a:path>
              <a:moveTo>
                <a:pt x="0" y="0"/>
              </a:moveTo>
              <a:lnTo>
                <a:pt x="157992" y="0"/>
              </a:lnTo>
              <a:lnTo>
                <a:pt x="157992" y="339683"/>
              </a:lnTo>
              <a:lnTo>
                <a:pt x="315984" y="339683"/>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2417733" y="241357"/>
          <a:ext cx="315984" cy="346470"/>
        </a:xfrm>
        <a:custGeom>
          <a:avLst/>
          <a:gdLst/>
          <a:ahLst/>
          <a:cxnLst/>
          <a:rect l="0" t="0" r="0" b="0"/>
          <a:pathLst>
            <a:path>
              <a:moveTo>
                <a:pt x="0" y="346470"/>
              </a:moveTo>
              <a:lnTo>
                <a:pt x="157992" y="346470"/>
              </a:lnTo>
              <a:lnTo>
                <a:pt x="157992" y="0"/>
              </a:lnTo>
              <a:lnTo>
                <a:pt x="315984"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39616" y="112440"/>
          <a:ext cx="2378116" cy="9507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3.</a:t>
          </a:r>
          <a:r>
            <a:rPr lang="zh-CN" altLang="en-US" sz="1600" kern="1200" dirty="0">
              <a:solidFill>
                <a:schemeClr val="tx1"/>
              </a:solidFill>
              <a:latin typeface="Microsoft YaHei" charset="-122"/>
              <a:ea typeface="Microsoft YaHei" charset="-122"/>
              <a:cs typeface="Microsoft YaHei" charset="-122"/>
            </a:rPr>
            <a:t>资本的流通过程和</a:t>
          </a:r>
        </a:p>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剩余价值的分配</a:t>
          </a:r>
        </a:p>
      </dsp:txBody>
      <dsp:txXfrm>
        <a:off x="39616" y="112440"/>
        <a:ext cx="2378116" cy="950776"/>
      </dsp:txXfrm>
    </dsp:sp>
    <dsp:sp modelId="{85CF5292-3C5E-E04E-BA61-5DFB476F2430}">
      <dsp:nvSpPr>
        <dsp:cNvPr id="0" name=""/>
        <dsp:cNvSpPr/>
      </dsp:nvSpPr>
      <dsp:spPr>
        <a:xfrm>
          <a:off x="2733718" y="419"/>
          <a:ext cx="1579923" cy="4818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流通过程</a:t>
          </a:r>
        </a:p>
      </dsp:txBody>
      <dsp:txXfrm>
        <a:off x="2733718" y="419"/>
        <a:ext cx="1579923" cy="481876"/>
      </dsp:txXfrm>
    </dsp:sp>
    <dsp:sp modelId="{CEF70C8A-AEE8-B940-9B8F-68EDF8CB8886}">
      <dsp:nvSpPr>
        <dsp:cNvPr id="0" name=""/>
        <dsp:cNvSpPr/>
      </dsp:nvSpPr>
      <dsp:spPr>
        <a:xfrm>
          <a:off x="2733718" y="679786"/>
          <a:ext cx="1591835" cy="49545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剩余价值分配</a:t>
          </a:r>
        </a:p>
      </dsp:txBody>
      <dsp:txXfrm>
        <a:off x="2733718" y="679786"/>
        <a:ext cx="1591835" cy="49545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49D310-A9E2-694C-9768-1A427E4CFA54}">
      <dsp:nvSpPr>
        <dsp:cNvPr id="0" name=""/>
        <dsp:cNvSpPr/>
      </dsp:nvSpPr>
      <dsp:spPr>
        <a:xfrm>
          <a:off x="4524118" y="3546224"/>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3B32A8AF-DC4D-0741-9022-834A3581C848}">
      <dsp:nvSpPr>
        <dsp:cNvPr id="0" name=""/>
        <dsp:cNvSpPr/>
      </dsp:nvSpPr>
      <dsp:spPr>
        <a:xfrm>
          <a:off x="8130416" y="2241057"/>
          <a:ext cx="601049" cy="1292256"/>
        </a:xfrm>
        <a:custGeom>
          <a:avLst/>
          <a:gdLst/>
          <a:ahLst/>
          <a:cxnLst/>
          <a:rect l="0" t="0" r="0" b="0"/>
          <a:pathLst>
            <a:path>
              <a:moveTo>
                <a:pt x="0" y="0"/>
              </a:moveTo>
              <a:lnTo>
                <a:pt x="300524" y="0"/>
              </a:lnTo>
              <a:lnTo>
                <a:pt x="300524" y="1292256"/>
              </a:lnTo>
              <a:lnTo>
                <a:pt x="601049" y="1292256"/>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400DC0AD-4267-0144-B019-5BF00146421D}">
      <dsp:nvSpPr>
        <dsp:cNvPr id="0" name=""/>
        <dsp:cNvSpPr/>
      </dsp:nvSpPr>
      <dsp:spPr>
        <a:xfrm>
          <a:off x="8130416" y="2195337"/>
          <a:ext cx="601049" cy="91440"/>
        </a:xfrm>
        <a:custGeom>
          <a:avLst/>
          <a:gdLst/>
          <a:ahLst/>
          <a:cxnLst/>
          <a:rect l="0" t="0" r="0" b="0"/>
          <a:pathLst>
            <a:path>
              <a:moveTo>
                <a:pt x="0" y="45720"/>
              </a:moveTo>
              <a:lnTo>
                <a:pt x="601049" y="4572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6B5F095-1ED4-9942-823F-6788718AACC4}">
      <dsp:nvSpPr>
        <dsp:cNvPr id="0" name=""/>
        <dsp:cNvSpPr/>
      </dsp:nvSpPr>
      <dsp:spPr>
        <a:xfrm>
          <a:off x="8130416" y="948800"/>
          <a:ext cx="601049" cy="1292256"/>
        </a:xfrm>
        <a:custGeom>
          <a:avLst/>
          <a:gdLst/>
          <a:ahLst/>
          <a:cxnLst/>
          <a:rect l="0" t="0" r="0" b="0"/>
          <a:pathLst>
            <a:path>
              <a:moveTo>
                <a:pt x="0" y="1292256"/>
              </a:moveTo>
              <a:lnTo>
                <a:pt x="300524" y="1292256"/>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4524118" y="2241057"/>
          <a:ext cx="601049" cy="1305167"/>
        </a:xfrm>
        <a:custGeom>
          <a:avLst/>
          <a:gdLst/>
          <a:ahLst/>
          <a:cxnLst/>
          <a:rect l="0" t="0" r="0" b="0"/>
          <a:pathLst>
            <a:path>
              <a:moveTo>
                <a:pt x="0" y="1305167"/>
              </a:moveTo>
              <a:lnTo>
                <a:pt x="300524" y="1305167"/>
              </a:lnTo>
              <a:lnTo>
                <a:pt x="300524" y="0"/>
              </a:lnTo>
              <a:lnTo>
                <a:pt x="601049"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7A152278-B98E-4445-839D-43497D0515F9}">
      <dsp:nvSpPr>
        <dsp:cNvPr id="0" name=""/>
        <dsp:cNvSpPr/>
      </dsp:nvSpPr>
      <dsp:spPr>
        <a:xfrm>
          <a:off x="588" y="2698877"/>
          <a:ext cx="4523529" cy="169469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en-US" altLang="zh-CN" sz="3200" kern="1200" dirty="0">
              <a:solidFill>
                <a:schemeClr val="tx1"/>
              </a:solidFill>
              <a:latin typeface="Microsoft YaHei" charset="-122"/>
              <a:ea typeface="Microsoft YaHei" charset="-122"/>
              <a:cs typeface="Microsoft YaHei" charset="-122"/>
            </a:rPr>
            <a:t>3.</a:t>
          </a:r>
          <a:r>
            <a:rPr lang="zh-CN" altLang="en-US" sz="3200" kern="1200" dirty="0">
              <a:solidFill>
                <a:schemeClr val="tx1"/>
              </a:solidFill>
              <a:latin typeface="Microsoft YaHei" charset="-122"/>
              <a:ea typeface="Microsoft YaHei" charset="-122"/>
              <a:cs typeface="Microsoft YaHei" charset="-122"/>
            </a:rPr>
            <a:t>资本的流通过程和</a:t>
          </a:r>
        </a:p>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剩余价值的分配</a:t>
          </a:r>
        </a:p>
      </dsp:txBody>
      <dsp:txXfrm>
        <a:off x="588" y="2698877"/>
        <a:ext cx="4523529" cy="1694693"/>
      </dsp:txXfrm>
    </dsp:sp>
    <dsp:sp modelId="{85CF5292-3C5E-E04E-BA61-5DFB476F2430}">
      <dsp:nvSpPr>
        <dsp:cNvPr id="0" name=""/>
        <dsp:cNvSpPr/>
      </dsp:nvSpPr>
      <dsp:spPr>
        <a:xfrm>
          <a:off x="5125168"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流通过程</a:t>
          </a:r>
        </a:p>
      </dsp:txBody>
      <dsp:txXfrm>
        <a:off x="5125168" y="1782756"/>
        <a:ext cx="3005248" cy="916600"/>
      </dsp:txXfrm>
    </dsp:sp>
    <dsp:sp modelId="{926CB78C-8858-514F-AAD9-41CD7496C480}">
      <dsp:nvSpPr>
        <dsp:cNvPr id="0" name=""/>
        <dsp:cNvSpPr/>
      </dsp:nvSpPr>
      <dsp:spPr>
        <a:xfrm>
          <a:off x="8731466" y="490500"/>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单个资本</a:t>
          </a:r>
        </a:p>
      </dsp:txBody>
      <dsp:txXfrm>
        <a:off x="8731466" y="490500"/>
        <a:ext cx="3005248" cy="916600"/>
      </dsp:txXfrm>
    </dsp:sp>
    <dsp:sp modelId="{8D51A910-C9C9-DE4F-91F3-F4CF0660A776}">
      <dsp:nvSpPr>
        <dsp:cNvPr id="0" name=""/>
        <dsp:cNvSpPr/>
      </dsp:nvSpPr>
      <dsp:spPr>
        <a:xfrm>
          <a:off x="8731466" y="1782756"/>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社会资本</a:t>
          </a:r>
        </a:p>
      </dsp:txBody>
      <dsp:txXfrm>
        <a:off x="8731466" y="1782756"/>
        <a:ext cx="3005248" cy="916600"/>
      </dsp:txXfrm>
    </dsp:sp>
    <dsp:sp modelId="{D8099880-90BE-A84C-9C7A-67373CBD9932}">
      <dsp:nvSpPr>
        <dsp:cNvPr id="0" name=""/>
        <dsp:cNvSpPr/>
      </dsp:nvSpPr>
      <dsp:spPr>
        <a:xfrm>
          <a:off x="8731466" y="3075013"/>
          <a:ext cx="3005248" cy="916600"/>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a:t>经济危机</a:t>
          </a:r>
        </a:p>
      </dsp:txBody>
      <dsp:txXfrm>
        <a:off x="8731466" y="3075013"/>
        <a:ext cx="3005248" cy="916600"/>
      </dsp:txXfrm>
    </dsp:sp>
    <dsp:sp modelId="{CEF70C8A-AEE8-B940-9B8F-68EDF8CB8886}">
      <dsp:nvSpPr>
        <dsp:cNvPr id="0" name=""/>
        <dsp:cNvSpPr/>
      </dsp:nvSpPr>
      <dsp:spPr>
        <a:xfrm>
          <a:off x="5125168" y="4367270"/>
          <a:ext cx="5872736" cy="942421"/>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solidFill>
                <a:schemeClr val="tx1"/>
              </a:solidFill>
              <a:latin typeface="Microsoft YaHei" charset="-122"/>
              <a:ea typeface="Microsoft YaHei" charset="-122"/>
              <a:cs typeface="Microsoft YaHei" charset="-122"/>
            </a:rPr>
            <a:t>剩余价值分配</a:t>
          </a:r>
        </a:p>
      </dsp:txBody>
      <dsp:txXfrm>
        <a:off x="5125168" y="4367270"/>
        <a:ext cx="5872736" cy="94242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7527272" y="4570020"/>
          <a:ext cx="437444" cy="470253"/>
        </a:xfrm>
        <a:custGeom>
          <a:avLst/>
          <a:gdLst/>
          <a:ahLst/>
          <a:cxnLst/>
          <a:rect l="0" t="0" r="0" b="0"/>
          <a:pathLst>
            <a:path>
              <a:moveTo>
                <a:pt x="0" y="0"/>
              </a:moveTo>
              <a:lnTo>
                <a:pt x="218722" y="0"/>
              </a:lnTo>
              <a:lnTo>
                <a:pt x="218722" y="470253"/>
              </a:lnTo>
              <a:lnTo>
                <a:pt x="437444" y="47025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7527272" y="4099766"/>
          <a:ext cx="437444" cy="470253"/>
        </a:xfrm>
        <a:custGeom>
          <a:avLst/>
          <a:gdLst/>
          <a:ahLst/>
          <a:cxnLst/>
          <a:rect l="0" t="0" r="0" b="0"/>
          <a:pathLst>
            <a:path>
              <a:moveTo>
                <a:pt x="0" y="470253"/>
              </a:moveTo>
              <a:lnTo>
                <a:pt x="218722" y="470253"/>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4902603" y="3159260"/>
          <a:ext cx="437444" cy="1410759"/>
        </a:xfrm>
        <a:custGeom>
          <a:avLst/>
          <a:gdLst/>
          <a:ahLst/>
          <a:cxnLst/>
          <a:rect l="0" t="0" r="0" b="0"/>
          <a:pathLst>
            <a:path>
              <a:moveTo>
                <a:pt x="0" y="0"/>
              </a:moveTo>
              <a:lnTo>
                <a:pt x="218722" y="0"/>
              </a:lnTo>
              <a:lnTo>
                <a:pt x="218722" y="1410759"/>
              </a:lnTo>
              <a:lnTo>
                <a:pt x="437444" y="141075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527272" y="1748500"/>
          <a:ext cx="437444" cy="1410759"/>
        </a:xfrm>
        <a:custGeom>
          <a:avLst/>
          <a:gdLst/>
          <a:ahLst/>
          <a:cxnLst/>
          <a:rect l="0" t="0" r="0" b="0"/>
          <a:pathLst>
            <a:path>
              <a:moveTo>
                <a:pt x="0" y="0"/>
              </a:moveTo>
              <a:lnTo>
                <a:pt x="218722" y="0"/>
              </a:lnTo>
              <a:lnTo>
                <a:pt x="218722" y="1410759"/>
              </a:lnTo>
              <a:lnTo>
                <a:pt x="437444" y="1410759"/>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527272" y="1748500"/>
          <a:ext cx="437444" cy="470253"/>
        </a:xfrm>
        <a:custGeom>
          <a:avLst/>
          <a:gdLst/>
          <a:ahLst/>
          <a:cxnLst/>
          <a:rect l="0" t="0" r="0" b="0"/>
          <a:pathLst>
            <a:path>
              <a:moveTo>
                <a:pt x="0" y="0"/>
              </a:moveTo>
              <a:lnTo>
                <a:pt x="218722" y="0"/>
              </a:lnTo>
              <a:lnTo>
                <a:pt x="218722" y="470253"/>
              </a:lnTo>
              <a:lnTo>
                <a:pt x="437444" y="470253"/>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527272" y="1278247"/>
          <a:ext cx="437444" cy="470253"/>
        </a:xfrm>
        <a:custGeom>
          <a:avLst/>
          <a:gdLst/>
          <a:ahLst/>
          <a:cxnLst/>
          <a:rect l="0" t="0" r="0" b="0"/>
          <a:pathLst>
            <a:path>
              <a:moveTo>
                <a:pt x="0" y="470253"/>
              </a:moveTo>
              <a:lnTo>
                <a:pt x="218722" y="470253"/>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527272" y="337740"/>
          <a:ext cx="437444" cy="1410759"/>
        </a:xfrm>
        <a:custGeom>
          <a:avLst/>
          <a:gdLst/>
          <a:ahLst/>
          <a:cxnLst/>
          <a:rect l="0" t="0" r="0" b="0"/>
          <a:pathLst>
            <a:path>
              <a:moveTo>
                <a:pt x="0" y="1410759"/>
              </a:moveTo>
              <a:lnTo>
                <a:pt x="218722" y="1410759"/>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4902603" y="1748500"/>
          <a:ext cx="437444" cy="1410759"/>
        </a:xfrm>
        <a:custGeom>
          <a:avLst/>
          <a:gdLst/>
          <a:ahLst/>
          <a:cxnLst/>
          <a:rect l="0" t="0" r="0" b="0"/>
          <a:pathLst>
            <a:path>
              <a:moveTo>
                <a:pt x="0" y="1410759"/>
              </a:moveTo>
              <a:lnTo>
                <a:pt x="218722" y="1410759"/>
              </a:lnTo>
              <a:lnTo>
                <a:pt x="218722" y="0"/>
              </a:lnTo>
              <a:lnTo>
                <a:pt x="437444" y="0"/>
              </a:lnTo>
            </a:path>
          </a:pathLst>
        </a:custGeom>
        <a:noFill/>
        <a:ln w="12700" cap="flat" cmpd="sng" algn="ctr">
          <a:solidFill>
            <a:srgbClr val="C00000"/>
          </a:solidFill>
          <a:prstDash val="solid"/>
          <a:miter lim="800000"/>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715378" y="282570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4.</a:t>
          </a:r>
          <a:r>
            <a:rPr lang="zh-CN" altLang="en-US" sz="2000" kern="1200" dirty="0">
              <a:latin typeface="Microsoft YaHei" charset="-122"/>
              <a:ea typeface="Microsoft YaHei" charset="-122"/>
              <a:cs typeface="Microsoft YaHei" charset="-122"/>
            </a:rPr>
            <a:t>资本主义的政治制度和意识形态</a:t>
          </a:r>
        </a:p>
      </dsp:txBody>
      <dsp:txXfrm>
        <a:off x="2715378" y="2825708"/>
        <a:ext cx="2187224" cy="667103"/>
      </dsp:txXfrm>
    </dsp:sp>
    <dsp:sp modelId="{C19AF8B7-68AC-BA42-A6A1-5D0E6410B28A}">
      <dsp:nvSpPr>
        <dsp:cNvPr id="0" name=""/>
        <dsp:cNvSpPr/>
      </dsp:nvSpPr>
      <dsp:spPr>
        <a:xfrm>
          <a:off x="5340048" y="141494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政治制度</a:t>
          </a:r>
        </a:p>
      </dsp:txBody>
      <dsp:txXfrm>
        <a:off x="5340048" y="1414948"/>
        <a:ext cx="2187224" cy="667103"/>
      </dsp:txXfrm>
    </dsp:sp>
    <dsp:sp modelId="{6849F3ED-6E08-C14D-9E33-E76A1F92CBC8}">
      <dsp:nvSpPr>
        <dsp:cNvPr id="0" name=""/>
        <dsp:cNvSpPr/>
      </dsp:nvSpPr>
      <dsp:spPr>
        <a:xfrm>
          <a:off x="7964717" y="418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国家制度（核心）</a:t>
          </a:r>
        </a:p>
      </dsp:txBody>
      <dsp:txXfrm>
        <a:off x="7964717" y="4188"/>
        <a:ext cx="2187224" cy="667103"/>
      </dsp:txXfrm>
    </dsp:sp>
    <dsp:sp modelId="{5766AE3B-2027-034D-B10C-C38B529B5F87}">
      <dsp:nvSpPr>
        <dsp:cNvPr id="0" name=""/>
        <dsp:cNvSpPr/>
      </dsp:nvSpPr>
      <dsp:spPr>
        <a:xfrm>
          <a:off x="7964717" y="944695"/>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政党制度</a:t>
          </a:r>
        </a:p>
      </dsp:txBody>
      <dsp:txXfrm>
        <a:off x="7964717" y="944695"/>
        <a:ext cx="2187224" cy="667103"/>
      </dsp:txXfrm>
    </dsp:sp>
    <dsp:sp modelId="{0F145AD6-F8B2-974E-BF77-3DC2D16A65AB}">
      <dsp:nvSpPr>
        <dsp:cNvPr id="0" name=""/>
        <dsp:cNvSpPr/>
      </dsp:nvSpPr>
      <dsp:spPr>
        <a:xfrm>
          <a:off x="7964717" y="1885201"/>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三权分立</a:t>
          </a:r>
        </a:p>
      </dsp:txBody>
      <dsp:txXfrm>
        <a:off x="7964717" y="1885201"/>
        <a:ext cx="2187224" cy="667103"/>
      </dsp:txXfrm>
    </dsp:sp>
    <dsp:sp modelId="{8C01FEA2-2644-4A47-993B-CB1075867EAA}">
      <dsp:nvSpPr>
        <dsp:cNvPr id="0" name=""/>
        <dsp:cNvSpPr/>
      </dsp:nvSpPr>
      <dsp:spPr>
        <a:xfrm>
          <a:off x="7964717" y="282570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民主制度</a:t>
          </a:r>
        </a:p>
      </dsp:txBody>
      <dsp:txXfrm>
        <a:off x="7964717" y="2825708"/>
        <a:ext cx="2187224" cy="667103"/>
      </dsp:txXfrm>
    </dsp:sp>
    <dsp:sp modelId="{E4773532-36CE-404B-9B4D-845BBEB0919F}">
      <dsp:nvSpPr>
        <dsp:cNvPr id="0" name=""/>
        <dsp:cNvSpPr/>
      </dsp:nvSpPr>
      <dsp:spPr>
        <a:xfrm>
          <a:off x="5340048" y="4236468"/>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意识形态</a:t>
          </a:r>
        </a:p>
      </dsp:txBody>
      <dsp:txXfrm>
        <a:off x="5340048" y="4236468"/>
        <a:ext cx="2187224" cy="667103"/>
      </dsp:txXfrm>
    </dsp:sp>
    <dsp:sp modelId="{B479759E-6657-C34D-A951-F202F2E8A5FB}">
      <dsp:nvSpPr>
        <dsp:cNvPr id="0" name=""/>
        <dsp:cNvSpPr/>
      </dsp:nvSpPr>
      <dsp:spPr>
        <a:xfrm>
          <a:off x="7964717" y="3766215"/>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特点</a:t>
          </a:r>
        </a:p>
      </dsp:txBody>
      <dsp:txXfrm>
        <a:off x="7964717" y="3766215"/>
        <a:ext cx="2187224" cy="667103"/>
      </dsp:txXfrm>
    </dsp:sp>
    <dsp:sp modelId="{1A9D6B0E-4334-4F48-B6DA-B479D48DCAA7}">
      <dsp:nvSpPr>
        <dsp:cNvPr id="0" name=""/>
        <dsp:cNvSpPr/>
      </dsp:nvSpPr>
      <dsp:spPr>
        <a:xfrm>
          <a:off x="7964717" y="4706721"/>
          <a:ext cx="2187224" cy="667103"/>
        </a:xfrm>
        <a:prstGeom prst="rect">
          <a:avLst/>
        </a:prstGeom>
        <a:solidFill>
          <a:schemeClr val="lt1">
            <a:hueOff val="0"/>
            <a:satOff val="0"/>
            <a:lumOff val="0"/>
            <a:alphaOff val="0"/>
          </a:schemeClr>
        </a:solidFill>
        <a:ln w="12700" cap="flat" cmpd="sng" algn="ctr">
          <a:solidFill>
            <a:srgbClr val="C0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核心</a:t>
          </a:r>
        </a:p>
      </dsp:txBody>
      <dsp:txXfrm>
        <a:off x="7964717" y="4706721"/>
        <a:ext cx="2187224" cy="667103"/>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4.</a:t>
          </a:r>
          <a:r>
            <a:rPr lang="zh-CN" altLang="en-US" sz="1400" kern="1200" dirty="0">
              <a:latin typeface="Microsoft YaHei" charset="-122"/>
              <a:ea typeface="Microsoft YaHei" charset="-122"/>
              <a:cs typeface="Microsoft YaHei"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意识形态</a:t>
          </a:r>
        </a:p>
      </dsp:txBody>
      <dsp:txXfrm>
        <a:off x="1642079" y="1108711"/>
        <a:ext cx="1047552" cy="3195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劳动力使用价值和价值</a:t>
          </a:r>
        </a:p>
      </dsp:txBody>
      <dsp:txXfrm>
        <a:off x="2696571" y="816893"/>
        <a:ext cx="2054837" cy="461822"/>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4.</a:t>
          </a:r>
          <a:r>
            <a:rPr lang="zh-CN" altLang="en-US" sz="1400" kern="1200" dirty="0">
              <a:latin typeface="Microsoft YaHei" charset="-122"/>
              <a:ea typeface="Microsoft YaHei" charset="-122"/>
              <a:cs typeface="Microsoft YaHei"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意识形态</a:t>
          </a:r>
        </a:p>
      </dsp:txBody>
      <dsp:txXfrm>
        <a:off x="1642079" y="1108711"/>
        <a:ext cx="1047552" cy="319503"/>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4.</a:t>
          </a:r>
          <a:r>
            <a:rPr lang="zh-CN" altLang="en-US" sz="1400" kern="1200" dirty="0">
              <a:latin typeface="Microsoft YaHei" charset="-122"/>
              <a:ea typeface="Microsoft YaHei" charset="-122"/>
              <a:cs typeface="Microsoft YaHei"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意识形态</a:t>
          </a:r>
        </a:p>
      </dsp:txBody>
      <dsp:txXfrm>
        <a:off x="1642079" y="1108711"/>
        <a:ext cx="1047552" cy="319503"/>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1432569" y="1043239"/>
          <a:ext cx="209510" cy="225223"/>
        </a:xfrm>
        <a:custGeom>
          <a:avLst/>
          <a:gdLst/>
          <a:ahLst/>
          <a:cxnLst/>
          <a:rect l="0" t="0" r="0" b="0"/>
          <a:pathLst>
            <a:path>
              <a:moveTo>
                <a:pt x="0" y="0"/>
              </a:moveTo>
              <a:lnTo>
                <a:pt x="104755" y="0"/>
              </a:lnTo>
              <a:lnTo>
                <a:pt x="104755" y="225223"/>
              </a:lnTo>
              <a:lnTo>
                <a:pt x="209510" y="225223"/>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D7327C9-558A-EB4D-804D-C05555C84580}">
      <dsp:nvSpPr>
        <dsp:cNvPr id="0" name=""/>
        <dsp:cNvSpPr/>
      </dsp:nvSpPr>
      <dsp:spPr>
        <a:xfrm>
          <a:off x="2689632" y="818015"/>
          <a:ext cx="209510" cy="657242"/>
        </a:xfrm>
        <a:custGeom>
          <a:avLst/>
          <a:gdLst/>
          <a:ahLst/>
          <a:cxnLst/>
          <a:rect l="0" t="0" r="0" b="0"/>
          <a:pathLst>
            <a:path>
              <a:moveTo>
                <a:pt x="0" y="0"/>
              </a:moveTo>
              <a:lnTo>
                <a:pt x="104755" y="0"/>
              </a:lnTo>
              <a:lnTo>
                <a:pt x="104755" y="657242"/>
              </a:lnTo>
              <a:lnTo>
                <a:pt x="209510" y="657242"/>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2689632" y="818015"/>
          <a:ext cx="209510" cy="206794"/>
        </a:xfrm>
        <a:custGeom>
          <a:avLst/>
          <a:gdLst/>
          <a:ahLst/>
          <a:cxnLst/>
          <a:rect l="0" t="0" r="0" b="0"/>
          <a:pathLst>
            <a:path>
              <a:moveTo>
                <a:pt x="0" y="0"/>
              </a:moveTo>
              <a:lnTo>
                <a:pt x="104755" y="0"/>
              </a:lnTo>
              <a:lnTo>
                <a:pt x="104755" y="206794"/>
              </a:lnTo>
              <a:lnTo>
                <a:pt x="209510" y="206794"/>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2689632" y="574363"/>
          <a:ext cx="209510" cy="243652"/>
        </a:xfrm>
        <a:custGeom>
          <a:avLst/>
          <a:gdLst/>
          <a:ahLst/>
          <a:cxnLst/>
          <a:rect l="0" t="0" r="0" b="0"/>
          <a:pathLst>
            <a:path>
              <a:moveTo>
                <a:pt x="0" y="243652"/>
              </a:moveTo>
              <a:lnTo>
                <a:pt x="104755" y="243652"/>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2689632" y="142344"/>
          <a:ext cx="209510" cy="675671"/>
        </a:xfrm>
        <a:custGeom>
          <a:avLst/>
          <a:gdLst/>
          <a:ahLst/>
          <a:cxnLst/>
          <a:rect l="0" t="0" r="0" b="0"/>
          <a:pathLst>
            <a:path>
              <a:moveTo>
                <a:pt x="0" y="675671"/>
              </a:moveTo>
              <a:lnTo>
                <a:pt x="104755" y="675671"/>
              </a:lnTo>
              <a:lnTo>
                <a:pt x="104755" y="0"/>
              </a:lnTo>
              <a:lnTo>
                <a:pt x="209510"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32569" y="818015"/>
          <a:ext cx="209510" cy="225223"/>
        </a:xfrm>
        <a:custGeom>
          <a:avLst/>
          <a:gdLst/>
          <a:ahLst/>
          <a:cxnLst/>
          <a:rect l="0" t="0" r="0" b="0"/>
          <a:pathLst>
            <a:path>
              <a:moveTo>
                <a:pt x="0" y="225223"/>
              </a:moveTo>
              <a:lnTo>
                <a:pt x="104755" y="225223"/>
              </a:lnTo>
              <a:lnTo>
                <a:pt x="104755" y="0"/>
              </a:lnTo>
              <a:lnTo>
                <a:pt x="209510"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385016" y="609601"/>
          <a:ext cx="1047552" cy="86727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4.</a:t>
          </a:r>
          <a:r>
            <a:rPr lang="zh-CN" altLang="en-US" sz="1400" kern="1200" dirty="0">
              <a:latin typeface="Microsoft YaHei" charset="-122"/>
              <a:ea typeface="Microsoft YaHei" charset="-122"/>
              <a:cs typeface="Microsoft YaHei" charset="-122"/>
            </a:rPr>
            <a:t>资本主义的政治制度和意识形态</a:t>
          </a:r>
        </a:p>
      </dsp:txBody>
      <dsp:txXfrm>
        <a:off x="385016" y="609601"/>
        <a:ext cx="1047552" cy="867276"/>
      </dsp:txXfrm>
    </dsp:sp>
    <dsp:sp modelId="{C19AF8B7-68AC-BA42-A6A1-5D0E6410B28A}">
      <dsp:nvSpPr>
        <dsp:cNvPr id="0" name=""/>
        <dsp:cNvSpPr/>
      </dsp:nvSpPr>
      <dsp:spPr>
        <a:xfrm>
          <a:off x="1642079" y="658264"/>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latin typeface="Microsoft YaHei" charset="-122"/>
              <a:ea typeface="Microsoft YaHei" charset="-122"/>
              <a:cs typeface="Microsoft YaHei" charset="-122"/>
            </a:rPr>
            <a:t>政治制度</a:t>
          </a:r>
        </a:p>
      </dsp:txBody>
      <dsp:txXfrm>
        <a:off x="1642079" y="658264"/>
        <a:ext cx="1047552" cy="319503"/>
      </dsp:txXfrm>
    </dsp:sp>
    <dsp:sp modelId="{6849F3ED-6E08-C14D-9E33-E76A1F92CBC8}">
      <dsp:nvSpPr>
        <dsp:cNvPr id="0" name=""/>
        <dsp:cNvSpPr/>
      </dsp:nvSpPr>
      <dsp:spPr>
        <a:xfrm>
          <a:off x="2899143" y="1021"/>
          <a:ext cx="1756400" cy="282645"/>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国家制度（核心）</a:t>
          </a:r>
        </a:p>
      </dsp:txBody>
      <dsp:txXfrm>
        <a:off x="2899143" y="1021"/>
        <a:ext cx="1756400" cy="282645"/>
      </dsp:txXfrm>
    </dsp:sp>
    <dsp:sp modelId="{5766AE3B-2027-034D-B10C-C38B529B5F87}">
      <dsp:nvSpPr>
        <dsp:cNvPr id="0" name=""/>
        <dsp:cNvSpPr/>
      </dsp:nvSpPr>
      <dsp:spPr>
        <a:xfrm>
          <a:off x="2899143" y="4146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政党制度</a:t>
          </a:r>
        </a:p>
      </dsp:txBody>
      <dsp:txXfrm>
        <a:off x="2899143" y="414611"/>
        <a:ext cx="1047552" cy="319503"/>
      </dsp:txXfrm>
    </dsp:sp>
    <dsp:sp modelId="{0F145AD6-F8B2-974E-BF77-3DC2D16A65AB}">
      <dsp:nvSpPr>
        <dsp:cNvPr id="0" name=""/>
        <dsp:cNvSpPr/>
      </dsp:nvSpPr>
      <dsp:spPr>
        <a:xfrm>
          <a:off x="2899143" y="865059"/>
          <a:ext cx="1047552" cy="319503"/>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icrosoft YaHei" charset="-122"/>
              <a:ea typeface="Microsoft YaHei" charset="-122"/>
              <a:cs typeface="Microsoft YaHei" charset="-122"/>
            </a:rPr>
            <a:t>三权分立</a:t>
          </a:r>
        </a:p>
      </dsp:txBody>
      <dsp:txXfrm>
        <a:off x="2899143" y="865059"/>
        <a:ext cx="1047552" cy="319503"/>
      </dsp:txXfrm>
    </dsp:sp>
    <dsp:sp modelId="{52602A42-43F2-0647-91F1-2E52D7A53FD2}">
      <dsp:nvSpPr>
        <dsp:cNvPr id="0" name=""/>
        <dsp:cNvSpPr/>
      </dsp:nvSpPr>
      <dsp:spPr>
        <a:xfrm>
          <a:off x="2899143" y="1315506"/>
          <a:ext cx="1047552" cy="319503"/>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民主制度</a:t>
          </a:r>
        </a:p>
      </dsp:txBody>
      <dsp:txXfrm>
        <a:off x="2899143" y="1315506"/>
        <a:ext cx="1047552" cy="319503"/>
      </dsp:txXfrm>
    </dsp:sp>
    <dsp:sp modelId="{E4773532-36CE-404B-9B4D-845BBEB0919F}">
      <dsp:nvSpPr>
        <dsp:cNvPr id="0" name=""/>
        <dsp:cNvSpPr/>
      </dsp:nvSpPr>
      <dsp:spPr>
        <a:xfrm>
          <a:off x="1642079" y="1108711"/>
          <a:ext cx="1047552" cy="31950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意识形态</a:t>
          </a:r>
        </a:p>
      </dsp:txBody>
      <dsp:txXfrm>
        <a:off x="1642079" y="1108711"/>
        <a:ext cx="1047552" cy="319503"/>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6B7AA4-4E74-9345-8C39-D9A57978A5FC}">
      <dsp:nvSpPr>
        <dsp:cNvPr id="0" name=""/>
        <dsp:cNvSpPr/>
      </dsp:nvSpPr>
      <dsp:spPr>
        <a:xfrm>
          <a:off x="4835494" y="3206022"/>
          <a:ext cx="480944" cy="517015"/>
        </a:xfrm>
        <a:custGeom>
          <a:avLst/>
          <a:gdLst/>
          <a:ahLst/>
          <a:cxnLst/>
          <a:rect l="0" t="0" r="0" b="0"/>
          <a:pathLst>
            <a:path>
              <a:moveTo>
                <a:pt x="0" y="0"/>
              </a:moveTo>
              <a:lnTo>
                <a:pt x="240472" y="0"/>
              </a:lnTo>
              <a:lnTo>
                <a:pt x="240472" y="517015"/>
              </a:lnTo>
              <a:lnTo>
                <a:pt x="480944" y="51701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721159" y="2689007"/>
          <a:ext cx="480944" cy="1551045"/>
        </a:xfrm>
        <a:custGeom>
          <a:avLst/>
          <a:gdLst/>
          <a:ahLst/>
          <a:cxnLst/>
          <a:rect l="0" t="0" r="0" b="0"/>
          <a:pathLst>
            <a:path>
              <a:moveTo>
                <a:pt x="0" y="0"/>
              </a:moveTo>
              <a:lnTo>
                <a:pt x="240472" y="0"/>
              </a:lnTo>
              <a:lnTo>
                <a:pt x="240472" y="1551045"/>
              </a:lnTo>
              <a:lnTo>
                <a:pt x="480944" y="155104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721159" y="2689007"/>
          <a:ext cx="480944" cy="517015"/>
        </a:xfrm>
        <a:custGeom>
          <a:avLst/>
          <a:gdLst/>
          <a:ahLst/>
          <a:cxnLst/>
          <a:rect l="0" t="0" r="0" b="0"/>
          <a:pathLst>
            <a:path>
              <a:moveTo>
                <a:pt x="0" y="0"/>
              </a:moveTo>
              <a:lnTo>
                <a:pt x="240472" y="0"/>
              </a:lnTo>
              <a:lnTo>
                <a:pt x="240472" y="517015"/>
              </a:lnTo>
              <a:lnTo>
                <a:pt x="480944" y="51701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721159" y="2171991"/>
          <a:ext cx="480944" cy="517015"/>
        </a:xfrm>
        <a:custGeom>
          <a:avLst/>
          <a:gdLst/>
          <a:ahLst/>
          <a:cxnLst/>
          <a:rect l="0" t="0" r="0" b="0"/>
          <a:pathLst>
            <a:path>
              <a:moveTo>
                <a:pt x="0" y="517015"/>
              </a:moveTo>
              <a:lnTo>
                <a:pt x="240472" y="517015"/>
              </a:lnTo>
              <a:lnTo>
                <a:pt x="240472" y="0"/>
              </a:lnTo>
              <a:lnTo>
                <a:pt x="48094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721159" y="1137961"/>
          <a:ext cx="480944" cy="1551045"/>
        </a:xfrm>
        <a:custGeom>
          <a:avLst/>
          <a:gdLst/>
          <a:ahLst/>
          <a:cxnLst/>
          <a:rect l="0" t="0" r="0" b="0"/>
          <a:pathLst>
            <a:path>
              <a:moveTo>
                <a:pt x="0" y="1551045"/>
              </a:moveTo>
              <a:lnTo>
                <a:pt x="240472" y="1551045"/>
              </a:lnTo>
              <a:lnTo>
                <a:pt x="240472" y="0"/>
              </a:lnTo>
              <a:lnTo>
                <a:pt x="48094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4835494" y="2689007"/>
          <a:ext cx="480944" cy="517015"/>
        </a:xfrm>
        <a:custGeom>
          <a:avLst/>
          <a:gdLst/>
          <a:ahLst/>
          <a:cxnLst/>
          <a:rect l="0" t="0" r="0" b="0"/>
          <a:pathLst>
            <a:path>
              <a:moveTo>
                <a:pt x="0" y="517015"/>
              </a:moveTo>
              <a:lnTo>
                <a:pt x="240472" y="517015"/>
              </a:lnTo>
              <a:lnTo>
                <a:pt x="240472" y="0"/>
              </a:lnTo>
              <a:lnTo>
                <a:pt x="480944"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389" y="2535463"/>
          <a:ext cx="4833104" cy="1341116"/>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4.</a:t>
          </a:r>
          <a:r>
            <a:rPr lang="zh-CN" altLang="en-US" sz="2400" kern="1200" dirty="0">
              <a:latin typeface="Microsoft YaHei" charset="-122"/>
              <a:ea typeface="Microsoft YaHei" charset="-122"/>
              <a:cs typeface="Microsoft YaHei" charset="-122"/>
            </a:rPr>
            <a:t>资本主义的政治制度和意识形态</a:t>
          </a:r>
        </a:p>
      </dsp:txBody>
      <dsp:txXfrm>
        <a:off x="2389" y="2535463"/>
        <a:ext cx="4833104" cy="1341116"/>
      </dsp:txXfrm>
    </dsp:sp>
    <dsp:sp modelId="{C19AF8B7-68AC-BA42-A6A1-5D0E6410B28A}">
      <dsp:nvSpPr>
        <dsp:cNvPr id="0" name=""/>
        <dsp:cNvSpPr/>
      </dsp:nvSpPr>
      <dsp:spPr>
        <a:xfrm>
          <a:off x="5316438" y="2322287"/>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政治制度</a:t>
          </a:r>
        </a:p>
      </dsp:txBody>
      <dsp:txXfrm>
        <a:off x="5316438" y="2322287"/>
        <a:ext cx="2404721" cy="733439"/>
      </dsp:txXfrm>
    </dsp:sp>
    <dsp:sp modelId="{6849F3ED-6E08-C14D-9E33-E76A1F92CBC8}">
      <dsp:nvSpPr>
        <dsp:cNvPr id="0" name=""/>
        <dsp:cNvSpPr/>
      </dsp:nvSpPr>
      <dsp:spPr>
        <a:xfrm>
          <a:off x="8202103" y="771241"/>
          <a:ext cx="2862628"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国家制度（核心）</a:t>
          </a:r>
        </a:p>
      </dsp:txBody>
      <dsp:txXfrm>
        <a:off x="8202103" y="771241"/>
        <a:ext cx="2862628" cy="733439"/>
      </dsp:txXfrm>
    </dsp:sp>
    <dsp:sp modelId="{5766AE3B-2027-034D-B10C-C38B529B5F87}">
      <dsp:nvSpPr>
        <dsp:cNvPr id="0" name=""/>
        <dsp:cNvSpPr/>
      </dsp:nvSpPr>
      <dsp:spPr>
        <a:xfrm>
          <a:off x="8202103" y="1805271"/>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政党制度</a:t>
          </a:r>
        </a:p>
      </dsp:txBody>
      <dsp:txXfrm>
        <a:off x="8202103" y="1805271"/>
        <a:ext cx="2404721" cy="733439"/>
      </dsp:txXfrm>
    </dsp:sp>
    <dsp:sp modelId="{0F145AD6-F8B2-974E-BF77-3DC2D16A65AB}">
      <dsp:nvSpPr>
        <dsp:cNvPr id="0" name=""/>
        <dsp:cNvSpPr/>
      </dsp:nvSpPr>
      <dsp:spPr>
        <a:xfrm>
          <a:off x="8202103" y="2839302"/>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三权分立</a:t>
          </a:r>
        </a:p>
      </dsp:txBody>
      <dsp:txXfrm>
        <a:off x="8202103" y="2839302"/>
        <a:ext cx="2404721" cy="733439"/>
      </dsp:txXfrm>
    </dsp:sp>
    <dsp:sp modelId="{8C01FEA2-2644-4A47-993B-CB1075867EAA}">
      <dsp:nvSpPr>
        <dsp:cNvPr id="0" name=""/>
        <dsp:cNvSpPr/>
      </dsp:nvSpPr>
      <dsp:spPr>
        <a:xfrm>
          <a:off x="8202103" y="3873332"/>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民主制度</a:t>
          </a:r>
        </a:p>
      </dsp:txBody>
      <dsp:txXfrm>
        <a:off x="8202103" y="3873332"/>
        <a:ext cx="2404721" cy="733439"/>
      </dsp:txXfrm>
    </dsp:sp>
    <dsp:sp modelId="{E4773532-36CE-404B-9B4D-845BBEB0919F}">
      <dsp:nvSpPr>
        <dsp:cNvPr id="0" name=""/>
        <dsp:cNvSpPr/>
      </dsp:nvSpPr>
      <dsp:spPr>
        <a:xfrm>
          <a:off x="5316438" y="3356317"/>
          <a:ext cx="2404721" cy="733439"/>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意识形态</a:t>
          </a:r>
        </a:p>
      </dsp:txBody>
      <dsp:txXfrm>
        <a:off x="5316438" y="3356317"/>
        <a:ext cx="2404721" cy="73343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2943935" y="1154868"/>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2943935" y="887681"/>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1452658" y="887681"/>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52658" y="620494"/>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713" y="380514"/>
          <a:ext cx="1451944" cy="101433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4.</a:t>
          </a:r>
          <a:r>
            <a:rPr lang="zh-CN" altLang="en-US" sz="1400" kern="1200" dirty="0">
              <a:latin typeface="Microsoft YaHei" charset="-122"/>
              <a:ea typeface="Microsoft YaHei" charset="-122"/>
              <a:cs typeface="Microsoft YaHei" charset="-122"/>
            </a:rPr>
            <a:t>资本主义的政治制度和意识形态</a:t>
          </a:r>
        </a:p>
      </dsp:txBody>
      <dsp:txXfrm>
        <a:off x="713" y="380514"/>
        <a:ext cx="1451944" cy="1014333"/>
      </dsp:txXfrm>
    </dsp:sp>
    <dsp:sp modelId="{C19AF8B7-68AC-BA42-A6A1-5D0E6410B28A}">
      <dsp:nvSpPr>
        <dsp:cNvPr id="0" name=""/>
        <dsp:cNvSpPr/>
      </dsp:nvSpPr>
      <dsp:spPr>
        <a:xfrm>
          <a:off x="1701204" y="430977"/>
          <a:ext cx="1242731" cy="37903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政治制度</a:t>
          </a:r>
        </a:p>
      </dsp:txBody>
      <dsp:txXfrm>
        <a:off x="1701204" y="430977"/>
        <a:ext cx="1242731" cy="379032"/>
      </dsp:txXfrm>
    </dsp:sp>
    <dsp:sp modelId="{E4773532-36CE-404B-9B4D-845BBEB0919F}">
      <dsp:nvSpPr>
        <dsp:cNvPr id="0" name=""/>
        <dsp:cNvSpPr/>
      </dsp:nvSpPr>
      <dsp:spPr>
        <a:xfrm>
          <a:off x="1701204" y="965352"/>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意识形态</a:t>
          </a:r>
        </a:p>
      </dsp:txBody>
      <dsp:txXfrm>
        <a:off x="1701204" y="965352"/>
        <a:ext cx="1242731" cy="379032"/>
      </dsp:txXfrm>
    </dsp:sp>
    <dsp:sp modelId="{B479759E-6657-C34D-A951-F202F2E8A5FB}">
      <dsp:nvSpPr>
        <dsp:cNvPr id="0" name=""/>
        <dsp:cNvSpPr/>
      </dsp:nvSpPr>
      <dsp:spPr>
        <a:xfrm>
          <a:off x="3192482" y="698165"/>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特点</a:t>
          </a:r>
        </a:p>
      </dsp:txBody>
      <dsp:txXfrm>
        <a:off x="3192482" y="698165"/>
        <a:ext cx="1242731" cy="379032"/>
      </dsp:txXfrm>
    </dsp:sp>
    <dsp:sp modelId="{1A9D6B0E-4334-4F48-B6DA-B479D48DCAA7}">
      <dsp:nvSpPr>
        <dsp:cNvPr id="0" name=""/>
        <dsp:cNvSpPr/>
      </dsp:nvSpPr>
      <dsp:spPr>
        <a:xfrm>
          <a:off x="3192482" y="1232539"/>
          <a:ext cx="1242731" cy="37903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核心</a:t>
          </a:r>
        </a:p>
      </dsp:txBody>
      <dsp:txXfrm>
        <a:off x="3192482" y="1232539"/>
        <a:ext cx="1242731" cy="379032"/>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49089E-8EFB-1C4C-B0F2-89B23A4D5A42}">
      <dsp:nvSpPr>
        <dsp:cNvPr id="0" name=""/>
        <dsp:cNvSpPr/>
      </dsp:nvSpPr>
      <dsp:spPr>
        <a:xfrm>
          <a:off x="2943935" y="1154868"/>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3F82E3-9810-194A-ADE8-9646EFBE4FF0}">
      <dsp:nvSpPr>
        <dsp:cNvPr id="0" name=""/>
        <dsp:cNvSpPr/>
      </dsp:nvSpPr>
      <dsp:spPr>
        <a:xfrm>
          <a:off x="2943935" y="887681"/>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1452658" y="887681"/>
          <a:ext cx="248546" cy="267187"/>
        </a:xfrm>
        <a:custGeom>
          <a:avLst/>
          <a:gdLst/>
          <a:ahLst/>
          <a:cxnLst/>
          <a:rect l="0" t="0" r="0" b="0"/>
          <a:pathLst>
            <a:path>
              <a:moveTo>
                <a:pt x="0" y="0"/>
              </a:moveTo>
              <a:lnTo>
                <a:pt x="124273" y="0"/>
              </a:lnTo>
              <a:lnTo>
                <a:pt x="124273" y="267187"/>
              </a:lnTo>
              <a:lnTo>
                <a:pt x="248546" y="26718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1452658" y="620494"/>
          <a:ext cx="248546" cy="267187"/>
        </a:xfrm>
        <a:custGeom>
          <a:avLst/>
          <a:gdLst/>
          <a:ahLst/>
          <a:cxnLst/>
          <a:rect l="0" t="0" r="0" b="0"/>
          <a:pathLst>
            <a:path>
              <a:moveTo>
                <a:pt x="0" y="267187"/>
              </a:moveTo>
              <a:lnTo>
                <a:pt x="124273" y="267187"/>
              </a:lnTo>
              <a:lnTo>
                <a:pt x="124273" y="0"/>
              </a:lnTo>
              <a:lnTo>
                <a:pt x="248546"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713" y="380514"/>
          <a:ext cx="1451944" cy="101433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latin typeface="Microsoft YaHei" charset="-122"/>
              <a:ea typeface="Microsoft YaHei" charset="-122"/>
              <a:cs typeface="Microsoft YaHei" charset="-122"/>
            </a:rPr>
            <a:t>4.</a:t>
          </a:r>
          <a:r>
            <a:rPr lang="zh-CN" altLang="en-US" sz="1400" kern="1200" dirty="0">
              <a:latin typeface="Microsoft YaHei" charset="-122"/>
              <a:ea typeface="Microsoft YaHei" charset="-122"/>
              <a:cs typeface="Microsoft YaHei" charset="-122"/>
            </a:rPr>
            <a:t>资本主义的政治制度和意识形态</a:t>
          </a:r>
        </a:p>
      </dsp:txBody>
      <dsp:txXfrm>
        <a:off x="713" y="380514"/>
        <a:ext cx="1451944" cy="1014333"/>
      </dsp:txXfrm>
    </dsp:sp>
    <dsp:sp modelId="{C19AF8B7-68AC-BA42-A6A1-5D0E6410B28A}">
      <dsp:nvSpPr>
        <dsp:cNvPr id="0" name=""/>
        <dsp:cNvSpPr/>
      </dsp:nvSpPr>
      <dsp:spPr>
        <a:xfrm>
          <a:off x="1701204" y="430977"/>
          <a:ext cx="1242731" cy="37903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政治制度</a:t>
          </a:r>
        </a:p>
      </dsp:txBody>
      <dsp:txXfrm>
        <a:off x="1701204" y="430977"/>
        <a:ext cx="1242731" cy="379032"/>
      </dsp:txXfrm>
    </dsp:sp>
    <dsp:sp modelId="{E4773532-36CE-404B-9B4D-845BBEB0919F}">
      <dsp:nvSpPr>
        <dsp:cNvPr id="0" name=""/>
        <dsp:cNvSpPr/>
      </dsp:nvSpPr>
      <dsp:spPr>
        <a:xfrm>
          <a:off x="1701204" y="965352"/>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意识形态</a:t>
          </a:r>
        </a:p>
      </dsp:txBody>
      <dsp:txXfrm>
        <a:off x="1701204" y="965352"/>
        <a:ext cx="1242731" cy="379032"/>
      </dsp:txXfrm>
    </dsp:sp>
    <dsp:sp modelId="{B479759E-6657-C34D-A951-F202F2E8A5FB}">
      <dsp:nvSpPr>
        <dsp:cNvPr id="0" name=""/>
        <dsp:cNvSpPr/>
      </dsp:nvSpPr>
      <dsp:spPr>
        <a:xfrm>
          <a:off x="3192482" y="698165"/>
          <a:ext cx="1242731" cy="37903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Microsoft YaHei" charset="-122"/>
              <a:ea typeface="Microsoft YaHei" charset="-122"/>
              <a:cs typeface="Microsoft YaHei" charset="-122"/>
            </a:rPr>
            <a:t>特点</a:t>
          </a:r>
        </a:p>
      </dsp:txBody>
      <dsp:txXfrm>
        <a:off x="3192482" y="698165"/>
        <a:ext cx="1242731" cy="379032"/>
      </dsp:txXfrm>
    </dsp:sp>
    <dsp:sp modelId="{1A9D6B0E-4334-4F48-B6DA-B479D48DCAA7}">
      <dsp:nvSpPr>
        <dsp:cNvPr id="0" name=""/>
        <dsp:cNvSpPr/>
      </dsp:nvSpPr>
      <dsp:spPr>
        <a:xfrm>
          <a:off x="3192482" y="1232539"/>
          <a:ext cx="1242731" cy="37903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latin typeface="Microsoft YaHei" charset="-122"/>
              <a:ea typeface="Microsoft YaHei" charset="-122"/>
              <a:cs typeface="Microsoft YaHei" charset="-122"/>
            </a:rPr>
            <a:t>核心</a:t>
          </a:r>
        </a:p>
      </dsp:txBody>
      <dsp:txXfrm>
        <a:off x="3192482" y="1232539"/>
        <a:ext cx="1242731" cy="379032"/>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39A8AD-A5EA-D74D-B5EA-B2E22B025D84}">
      <dsp:nvSpPr>
        <dsp:cNvPr id="0" name=""/>
        <dsp:cNvSpPr/>
      </dsp:nvSpPr>
      <dsp:spPr>
        <a:xfrm>
          <a:off x="7736057" y="4571174"/>
          <a:ext cx="437713" cy="470541"/>
        </a:xfrm>
        <a:custGeom>
          <a:avLst/>
          <a:gdLst/>
          <a:ahLst/>
          <a:cxnLst/>
          <a:rect l="0" t="0" r="0" b="0"/>
          <a:pathLst>
            <a:path>
              <a:moveTo>
                <a:pt x="0" y="0"/>
              </a:moveTo>
              <a:lnTo>
                <a:pt x="218856" y="0"/>
              </a:lnTo>
              <a:lnTo>
                <a:pt x="218856" y="470541"/>
              </a:lnTo>
              <a:lnTo>
                <a:pt x="437713" y="470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C34ECD-0BBB-9147-A32C-7CE055DC9D31}">
      <dsp:nvSpPr>
        <dsp:cNvPr id="0" name=""/>
        <dsp:cNvSpPr/>
      </dsp:nvSpPr>
      <dsp:spPr>
        <a:xfrm>
          <a:off x="7736057" y="4100632"/>
          <a:ext cx="437713" cy="470541"/>
        </a:xfrm>
        <a:custGeom>
          <a:avLst/>
          <a:gdLst/>
          <a:ahLst/>
          <a:cxnLst/>
          <a:rect l="0" t="0" r="0" b="0"/>
          <a:pathLst>
            <a:path>
              <a:moveTo>
                <a:pt x="0" y="470541"/>
              </a:moveTo>
              <a:lnTo>
                <a:pt x="218856" y="470541"/>
              </a:lnTo>
              <a:lnTo>
                <a:pt x="218856" y="0"/>
              </a:lnTo>
              <a:lnTo>
                <a:pt x="437713"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B7AA4-4E74-9345-8C39-D9A57978A5FC}">
      <dsp:nvSpPr>
        <dsp:cNvPr id="0" name=""/>
        <dsp:cNvSpPr/>
      </dsp:nvSpPr>
      <dsp:spPr>
        <a:xfrm>
          <a:off x="5109777" y="3159548"/>
          <a:ext cx="437713" cy="1411625"/>
        </a:xfrm>
        <a:custGeom>
          <a:avLst/>
          <a:gdLst/>
          <a:ahLst/>
          <a:cxnLst/>
          <a:rect l="0" t="0" r="0" b="0"/>
          <a:pathLst>
            <a:path>
              <a:moveTo>
                <a:pt x="0" y="0"/>
              </a:moveTo>
              <a:lnTo>
                <a:pt x="218856" y="0"/>
              </a:lnTo>
              <a:lnTo>
                <a:pt x="218856" y="1411625"/>
              </a:lnTo>
              <a:lnTo>
                <a:pt x="437713" y="141162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769971F-33CE-D344-98C1-AE160ADB3694}">
      <dsp:nvSpPr>
        <dsp:cNvPr id="0" name=""/>
        <dsp:cNvSpPr/>
      </dsp:nvSpPr>
      <dsp:spPr>
        <a:xfrm>
          <a:off x="7736057" y="1747923"/>
          <a:ext cx="437713" cy="1411625"/>
        </a:xfrm>
        <a:custGeom>
          <a:avLst/>
          <a:gdLst/>
          <a:ahLst/>
          <a:cxnLst/>
          <a:rect l="0" t="0" r="0" b="0"/>
          <a:pathLst>
            <a:path>
              <a:moveTo>
                <a:pt x="0" y="0"/>
              </a:moveTo>
              <a:lnTo>
                <a:pt x="218856" y="0"/>
              </a:lnTo>
              <a:lnTo>
                <a:pt x="218856" y="1411625"/>
              </a:lnTo>
              <a:lnTo>
                <a:pt x="437713" y="1411625"/>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EAA0473-855B-4040-9F75-A7D15474EDB6}">
      <dsp:nvSpPr>
        <dsp:cNvPr id="0" name=""/>
        <dsp:cNvSpPr/>
      </dsp:nvSpPr>
      <dsp:spPr>
        <a:xfrm>
          <a:off x="7736057" y="1747923"/>
          <a:ext cx="437713" cy="470541"/>
        </a:xfrm>
        <a:custGeom>
          <a:avLst/>
          <a:gdLst/>
          <a:ahLst/>
          <a:cxnLst/>
          <a:rect l="0" t="0" r="0" b="0"/>
          <a:pathLst>
            <a:path>
              <a:moveTo>
                <a:pt x="0" y="0"/>
              </a:moveTo>
              <a:lnTo>
                <a:pt x="218856" y="0"/>
              </a:lnTo>
              <a:lnTo>
                <a:pt x="218856" y="470541"/>
              </a:lnTo>
              <a:lnTo>
                <a:pt x="437713" y="4705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373564-5D24-9F44-A9CC-9F4A04F89C11}">
      <dsp:nvSpPr>
        <dsp:cNvPr id="0" name=""/>
        <dsp:cNvSpPr/>
      </dsp:nvSpPr>
      <dsp:spPr>
        <a:xfrm>
          <a:off x="7736057" y="1277381"/>
          <a:ext cx="437713" cy="470541"/>
        </a:xfrm>
        <a:custGeom>
          <a:avLst/>
          <a:gdLst/>
          <a:ahLst/>
          <a:cxnLst/>
          <a:rect l="0" t="0" r="0" b="0"/>
          <a:pathLst>
            <a:path>
              <a:moveTo>
                <a:pt x="0" y="470541"/>
              </a:moveTo>
              <a:lnTo>
                <a:pt x="218856" y="470541"/>
              </a:lnTo>
              <a:lnTo>
                <a:pt x="218856" y="0"/>
              </a:lnTo>
              <a:lnTo>
                <a:pt x="437713"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1F9D91-A83B-1644-AAE3-EDBD452C4B9A}">
      <dsp:nvSpPr>
        <dsp:cNvPr id="0" name=""/>
        <dsp:cNvSpPr/>
      </dsp:nvSpPr>
      <dsp:spPr>
        <a:xfrm>
          <a:off x="7736057" y="336298"/>
          <a:ext cx="437713" cy="1411625"/>
        </a:xfrm>
        <a:custGeom>
          <a:avLst/>
          <a:gdLst/>
          <a:ahLst/>
          <a:cxnLst/>
          <a:rect l="0" t="0" r="0" b="0"/>
          <a:pathLst>
            <a:path>
              <a:moveTo>
                <a:pt x="0" y="1411625"/>
              </a:moveTo>
              <a:lnTo>
                <a:pt x="218856" y="1411625"/>
              </a:lnTo>
              <a:lnTo>
                <a:pt x="218856" y="0"/>
              </a:lnTo>
              <a:lnTo>
                <a:pt x="437713"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F679F8A-3C75-2A40-A7BE-C8DCA62D047D}">
      <dsp:nvSpPr>
        <dsp:cNvPr id="0" name=""/>
        <dsp:cNvSpPr/>
      </dsp:nvSpPr>
      <dsp:spPr>
        <a:xfrm>
          <a:off x="5109777" y="1747923"/>
          <a:ext cx="437713" cy="1411625"/>
        </a:xfrm>
        <a:custGeom>
          <a:avLst/>
          <a:gdLst/>
          <a:ahLst/>
          <a:cxnLst/>
          <a:rect l="0" t="0" r="0" b="0"/>
          <a:pathLst>
            <a:path>
              <a:moveTo>
                <a:pt x="0" y="1411625"/>
              </a:moveTo>
              <a:lnTo>
                <a:pt x="218856" y="1411625"/>
              </a:lnTo>
              <a:lnTo>
                <a:pt x="218856" y="0"/>
              </a:lnTo>
              <a:lnTo>
                <a:pt x="437713"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4BF3843-CEF8-5541-B6ED-A3C26E575F84}">
      <dsp:nvSpPr>
        <dsp:cNvPr id="0" name=""/>
        <dsp:cNvSpPr/>
      </dsp:nvSpPr>
      <dsp:spPr>
        <a:xfrm>
          <a:off x="288037" y="2775522"/>
          <a:ext cx="4821740" cy="76805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4.</a:t>
          </a:r>
          <a:r>
            <a:rPr lang="zh-CN" altLang="en-US" sz="2400" kern="1200" dirty="0">
              <a:latin typeface="Microsoft YaHei" charset="-122"/>
              <a:ea typeface="Microsoft YaHei" charset="-122"/>
              <a:cs typeface="Microsoft YaHei" charset="-122"/>
            </a:rPr>
            <a:t>资本主义的政治制度和意识形态</a:t>
          </a:r>
        </a:p>
      </dsp:txBody>
      <dsp:txXfrm>
        <a:off x="288037" y="2775522"/>
        <a:ext cx="4821740" cy="768053"/>
      </dsp:txXfrm>
    </dsp:sp>
    <dsp:sp modelId="{C19AF8B7-68AC-BA42-A6A1-5D0E6410B28A}">
      <dsp:nvSpPr>
        <dsp:cNvPr id="0" name=""/>
        <dsp:cNvSpPr/>
      </dsp:nvSpPr>
      <dsp:spPr>
        <a:xfrm>
          <a:off x="5547490" y="1414167"/>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政治制度</a:t>
          </a:r>
        </a:p>
      </dsp:txBody>
      <dsp:txXfrm>
        <a:off x="5547490" y="1414167"/>
        <a:ext cx="2188566" cy="667512"/>
      </dsp:txXfrm>
    </dsp:sp>
    <dsp:sp modelId="{6849F3ED-6E08-C14D-9E33-E76A1F92CBC8}">
      <dsp:nvSpPr>
        <dsp:cNvPr id="0" name=""/>
        <dsp:cNvSpPr/>
      </dsp:nvSpPr>
      <dsp:spPr>
        <a:xfrm>
          <a:off x="8173770" y="2541"/>
          <a:ext cx="2605313"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国家制度（核心）</a:t>
          </a:r>
        </a:p>
      </dsp:txBody>
      <dsp:txXfrm>
        <a:off x="8173770" y="2541"/>
        <a:ext cx="2605313" cy="667512"/>
      </dsp:txXfrm>
    </dsp:sp>
    <dsp:sp modelId="{5766AE3B-2027-034D-B10C-C38B529B5F87}">
      <dsp:nvSpPr>
        <dsp:cNvPr id="0" name=""/>
        <dsp:cNvSpPr/>
      </dsp:nvSpPr>
      <dsp:spPr>
        <a:xfrm>
          <a:off x="8173770" y="943625"/>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政党制度</a:t>
          </a:r>
        </a:p>
      </dsp:txBody>
      <dsp:txXfrm>
        <a:off x="8173770" y="943625"/>
        <a:ext cx="2188566" cy="667512"/>
      </dsp:txXfrm>
    </dsp:sp>
    <dsp:sp modelId="{0F145AD6-F8B2-974E-BF77-3DC2D16A65AB}">
      <dsp:nvSpPr>
        <dsp:cNvPr id="0" name=""/>
        <dsp:cNvSpPr/>
      </dsp:nvSpPr>
      <dsp:spPr>
        <a:xfrm>
          <a:off x="8173770" y="1884708"/>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三权分立</a:t>
          </a:r>
        </a:p>
      </dsp:txBody>
      <dsp:txXfrm>
        <a:off x="8173770" y="1884708"/>
        <a:ext cx="2188566" cy="667512"/>
      </dsp:txXfrm>
    </dsp:sp>
    <dsp:sp modelId="{8C01FEA2-2644-4A47-993B-CB1075867EAA}">
      <dsp:nvSpPr>
        <dsp:cNvPr id="0" name=""/>
        <dsp:cNvSpPr/>
      </dsp:nvSpPr>
      <dsp:spPr>
        <a:xfrm>
          <a:off x="8173770" y="2825792"/>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民主制度</a:t>
          </a:r>
        </a:p>
      </dsp:txBody>
      <dsp:txXfrm>
        <a:off x="8173770" y="2825792"/>
        <a:ext cx="2188566" cy="667512"/>
      </dsp:txXfrm>
    </dsp:sp>
    <dsp:sp modelId="{E4773532-36CE-404B-9B4D-845BBEB0919F}">
      <dsp:nvSpPr>
        <dsp:cNvPr id="0" name=""/>
        <dsp:cNvSpPr/>
      </dsp:nvSpPr>
      <dsp:spPr>
        <a:xfrm>
          <a:off x="5547490" y="4237417"/>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意识形态</a:t>
          </a:r>
        </a:p>
      </dsp:txBody>
      <dsp:txXfrm>
        <a:off x="5547490" y="4237417"/>
        <a:ext cx="2188566" cy="667512"/>
      </dsp:txXfrm>
    </dsp:sp>
    <dsp:sp modelId="{07BECFD8-0F67-AB48-B78B-9C1016D57C76}">
      <dsp:nvSpPr>
        <dsp:cNvPr id="0" name=""/>
        <dsp:cNvSpPr/>
      </dsp:nvSpPr>
      <dsp:spPr>
        <a:xfrm>
          <a:off x="8173770" y="3766875"/>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特点</a:t>
          </a:r>
        </a:p>
      </dsp:txBody>
      <dsp:txXfrm>
        <a:off x="8173770" y="3766875"/>
        <a:ext cx="2188566" cy="667512"/>
      </dsp:txXfrm>
    </dsp:sp>
    <dsp:sp modelId="{C1C75DC6-EBC2-3249-9AE5-2184EE268BD1}">
      <dsp:nvSpPr>
        <dsp:cNvPr id="0" name=""/>
        <dsp:cNvSpPr/>
      </dsp:nvSpPr>
      <dsp:spPr>
        <a:xfrm>
          <a:off x="8173770" y="4707959"/>
          <a:ext cx="2188566" cy="66751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核心</a:t>
          </a:r>
        </a:p>
      </dsp:txBody>
      <dsp:txXfrm>
        <a:off x="8173770" y="4707959"/>
        <a:ext cx="2188566" cy="66751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9BEC72-17F8-DB4B-804C-EDAA73DECFDA}">
      <dsp:nvSpPr>
        <dsp:cNvPr id="0" name=""/>
        <dsp:cNvSpPr/>
      </dsp:nvSpPr>
      <dsp:spPr>
        <a:xfrm>
          <a:off x="8442574" y="5294670"/>
          <a:ext cx="312539" cy="335979"/>
        </a:xfrm>
        <a:custGeom>
          <a:avLst/>
          <a:gdLst/>
          <a:ahLst/>
          <a:cxnLst/>
          <a:rect l="0" t="0" r="0" b="0"/>
          <a:pathLst>
            <a:path>
              <a:moveTo>
                <a:pt x="0" y="0"/>
              </a:moveTo>
              <a:lnTo>
                <a:pt x="156269" y="0"/>
              </a:lnTo>
              <a:lnTo>
                <a:pt x="156269" y="335979"/>
              </a:lnTo>
              <a:lnTo>
                <a:pt x="312539" y="335979"/>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75B60CE-2504-3843-BA1B-5C7EC356E26F}">
      <dsp:nvSpPr>
        <dsp:cNvPr id="0" name=""/>
        <dsp:cNvSpPr/>
      </dsp:nvSpPr>
      <dsp:spPr>
        <a:xfrm>
          <a:off x="8442574" y="4958690"/>
          <a:ext cx="312539" cy="335979"/>
        </a:xfrm>
        <a:custGeom>
          <a:avLst/>
          <a:gdLst/>
          <a:ahLst/>
          <a:cxnLst/>
          <a:rect l="0" t="0" r="0" b="0"/>
          <a:pathLst>
            <a:path>
              <a:moveTo>
                <a:pt x="0" y="335979"/>
              </a:moveTo>
              <a:lnTo>
                <a:pt x="156269" y="335979"/>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DB75E549-9395-C34D-8323-24F18870CE8E}">
      <dsp:nvSpPr>
        <dsp:cNvPr id="0" name=""/>
        <dsp:cNvSpPr/>
      </dsp:nvSpPr>
      <dsp:spPr>
        <a:xfrm>
          <a:off x="4313480" y="2906442"/>
          <a:ext cx="312539" cy="2388227"/>
        </a:xfrm>
        <a:custGeom>
          <a:avLst/>
          <a:gdLst/>
          <a:ahLst/>
          <a:cxnLst/>
          <a:rect l="0" t="0" r="0" b="0"/>
          <a:pathLst>
            <a:path>
              <a:moveTo>
                <a:pt x="0" y="0"/>
              </a:moveTo>
              <a:lnTo>
                <a:pt x="156269" y="0"/>
              </a:lnTo>
              <a:lnTo>
                <a:pt x="156269" y="2388227"/>
              </a:lnTo>
              <a:lnTo>
                <a:pt x="312539" y="2388227"/>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E649D310-A9E2-694C-9768-1A427E4CFA54}">
      <dsp:nvSpPr>
        <dsp:cNvPr id="0" name=""/>
        <dsp:cNvSpPr/>
      </dsp:nvSpPr>
      <dsp:spPr>
        <a:xfrm>
          <a:off x="8806479" y="3944038"/>
          <a:ext cx="312539" cy="335979"/>
        </a:xfrm>
        <a:custGeom>
          <a:avLst/>
          <a:gdLst/>
          <a:ahLst/>
          <a:cxnLst/>
          <a:rect l="0" t="0" r="0" b="0"/>
          <a:pathLst>
            <a:path>
              <a:moveTo>
                <a:pt x="0" y="0"/>
              </a:moveTo>
              <a:lnTo>
                <a:pt x="156269" y="0"/>
              </a:lnTo>
              <a:lnTo>
                <a:pt x="156269" y="335979"/>
              </a:lnTo>
              <a:lnTo>
                <a:pt x="312539" y="335979"/>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758274EA-8762-F844-8376-ED460773996A}">
      <dsp:nvSpPr>
        <dsp:cNvPr id="0" name=""/>
        <dsp:cNvSpPr/>
      </dsp:nvSpPr>
      <dsp:spPr>
        <a:xfrm>
          <a:off x="8806479" y="3601346"/>
          <a:ext cx="312539" cy="342692"/>
        </a:xfrm>
        <a:custGeom>
          <a:avLst/>
          <a:gdLst/>
          <a:ahLst/>
          <a:cxnLst/>
          <a:rect l="0" t="0" r="0" b="0"/>
          <a:pathLst>
            <a:path>
              <a:moveTo>
                <a:pt x="0" y="342692"/>
              </a:moveTo>
              <a:lnTo>
                <a:pt x="156269" y="342692"/>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379752E7-7758-C743-905B-76D90C08599D}">
      <dsp:nvSpPr>
        <dsp:cNvPr id="0" name=""/>
        <dsp:cNvSpPr/>
      </dsp:nvSpPr>
      <dsp:spPr>
        <a:xfrm>
          <a:off x="4313480" y="2906442"/>
          <a:ext cx="312539" cy="1037596"/>
        </a:xfrm>
        <a:custGeom>
          <a:avLst/>
          <a:gdLst/>
          <a:ahLst/>
          <a:cxnLst/>
          <a:rect l="0" t="0" r="0" b="0"/>
          <a:pathLst>
            <a:path>
              <a:moveTo>
                <a:pt x="0" y="0"/>
              </a:moveTo>
              <a:lnTo>
                <a:pt x="156269" y="0"/>
              </a:lnTo>
              <a:lnTo>
                <a:pt x="156269" y="1037596"/>
              </a:lnTo>
              <a:lnTo>
                <a:pt x="312539" y="1037596"/>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696BD0D-6B47-7D40-8539-A16076499A86}">
      <dsp:nvSpPr>
        <dsp:cNvPr id="0" name=""/>
        <dsp:cNvSpPr/>
      </dsp:nvSpPr>
      <dsp:spPr>
        <a:xfrm>
          <a:off x="8317230" y="2257428"/>
          <a:ext cx="312539" cy="671958"/>
        </a:xfrm>
        <a:custGeom>
          <a:avLst/>
          <a:gdLst/>
          <a:ahLst/>
          <a:cxnLst/>
          <a:rect l="0" t="0" r="0" b="0"/>
          <a:pathLst>
            <a:path>
              <a:moveTo>
                <a:pt x="0" y="0"/>
              </a:moveTo>
              <a:lnTo>
                <a:pt x="156269" y="0"/>
              </a:lnTo>
              <a:lnTo>
                <a:pt x="156269" y="671958"/>
              </a:lnTo>
              <a:lnTo>
                <a:pt x="312539" y="671958"/>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E972E88-4A83-0245-8DCE-94E95A8AC8CE}">
      <dsp:nvSpPr>
        <dsp:cNvPr id="0" name=""/>
        <dsp:cNvSpPr/>
      </dsp:nvSpPr>
      <dsp:spPr>
        <a:xfrm>
          <a:off x="8317230" y="2211708"/>
          <a:ext cx="312539" cy="91440"/>
        </a:xfrm>
        <a:custGeom>
          <a:avLst/>
          <a:gdLst/>
          <a:ahLst/>
          <a:cxnLst/>
          <a:rect l="0" t="0" r="0" b="0"/>
          <a:pathLst>
            <a:path>
              <a:moveTo>
                <a:pt x="0" y="45720"/>
              </a:moveTo>
              <a:lnTo>
                <a:pt x="312539" y="4572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CDFA1A54-826C-4A49-B9B3-654BA0053755}">
      <dsp:nvSpPr>
        <dsp:cNvPr id="0" name=""/>
        <dsp:cNvSpPr/>
      </dsp:nvSpPr>
      <dsp:spPr>
        <a:xfrm>
          <a:off x="8317230" y="1585469"/>
          <a:ext cx="312539" cy="671958"/>
        </a:xfrm>
        <a:custGeom>
          <a:avLst/>
          <a:gdLst/>
          <a:ahLst/>
          <a:cxnLst/>
          <a:rect l="0" t="0" r="0" b="0"/>
          <a:pathLst>
            <a:path>
              <a:moveTo>
                <a:pt x="0" y="671958"/>
              </a:moveTo>
              <a:lnTo>
                <a:pt x="156269" y="671958"/>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5B7FF23F-1650-6445-B0E4-AF6A980F1D3D}">
      <dsp:nvSpPr>
        <dsp:cNvPr id="0" name=""/>
        <dsp:cNvSpPr/>
      </dsp:nvSpPr>
      <dsp:spPr>
        <a:xfrm>
          <a:off x="4313480" y="2257428"/>
          <a:ext cx="312539" cy="649014"/>
        </a:xfrm>
        <a:custGeom>
          <a:avLst/>
          <a:gdLst/>
          <a:ahLst/>
          <a:cxnLst/>
          <a:rect l="0" t="0" r="0" b="0"/>
          <a:pathLst>
            <a:path>
              <a:moveTo>
                <a:pt x="0" y="649014"/>
              </a:moveTo>
              <a:lnTo>
                <a:pt x="156269" y="649014"/>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918C7530-2B31-9A47-822A-4F6AFD7174A1}">
      <dsp:nvSpPr>
        <dsp:cNvPr id="0" name=""/>
        <dsp:cNvSpPr/>
      </dsp:nvSpPr>
      <dsp:spPr>
        <a:xfrm>
          <a:off x="6762770" y="577530"/>
          <a:ext cx="312539" cy="335979"/>
        </a:xfrm>
        <a:custGeom>
          <a:avLst/>
          <a:gdLst/>
          <a:ahLst/>
          <a:cxnLst/>
          <a:rect l="0" t="0" r="0" b="0"/>
          <a:pathLst>
            <a:path>
              <a:moveTo>
                <a:pt x="0" y="0"/>
              </a:moveTo>
              <a:lnTo>
                <a:pt x="156269" y="0"/>
              </a:lnTo>
              <a:lnTo>
                <a:pt x="156269" y="335979"/>
              </a:lnTo>
              <a:lnTo>
                <a:pt x="312539" y="335979"/>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FA7F53BB-3BD8-1943-8FB2-53998E7B5C5C}">
      <dsp:nvSpPr>
        <dsp:cNvPr id="0" name=""/>
        <dsp:cNvSpPr/>
      </dsp:nvSpPr>
      <dsp:spPr>
        <a:xfrm>
          <a:off x="6762770" y="241551"/>
          <a:ext cx="312539" cy="335979"/>
        </a:xfrm>
        <a:custGeom>
          <a:avLst/>
          <a:gdLst/>
          <a:ahLst/>
          <a:cxnLst/>
          <a:rect l="0" t="0" r="0" b="0"/>
          <a:pathLst>
            <a:path>
              <a:moveTo>
                <a:pt x="0" y="335979"/>
              </a:moveTo>
              <a:lnTo>
                <a:pt x="156269" y="335979"/>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75F178FB-2C7C-0844-B29F-7BE8482238AC}">
      <dsp:nvSpPr>
        <dsp:cNvPr id="0" name=""/>
        <dsp:cNvSpPr/>
      </dsp:nvSpPr>
      <dsp:spPr>
        <a:xfrm>
          <a:off x="4313480" y="577530"/>
          <a:ext cx="312539" cy="2328911"/>
        </a:xfrm>
        <a:custGeom>
          <a:avLst/>
          <a:gdLst/>
          <a:ahLst/>
          <a:cxnLst/>
          <a:rect l="0" t="0" r="0" b="0"/>
          <a:pathLst>
            <a:path>
              <a:moveTo>
                <a:pt x="0" y="2328911"/>
              </a:moveTo>
              <a:lnTo>
                <a:pt x="156269" y="2328911"/>
              </a:lnTo>
              <a:lnTo>
                <a:pt x="156269" y="0"/>
              </a:lnTo>
              <a:lnTo>
                <a:pt x="312539" y="0"/>
              </a:lnTo>
            </a:path>
          </a:pathLst>
        </a:custGeom>
        <a:noFill/>
        <a:ln w="25400" cap="flat" cmpd="sng" algn="ctr">
          <a:solidFill>
            <a:srgbClr val="C00000"/>
          </a:solidFill>
          <a:prstDash val="solid"/>
        </a:ln>
        <a:effectLst/>
      </dsp:spPr>
      <dsp:style>
        <a:lnRef idx="2">
          <a:scrgbClr r="0" g="0" b="0"/>
        </a:lnRef>
        <a:fillRef idx="0">
          <a:scrgbClr r="0" g="0" b="0"/>
        </a:fillRef>
        <a:effectRef idx="0">
          <a:scrgbClr r="0" g="0" b="0"/>
        </a:effectRef>
        <a:fontRef idx="minor"/>
      </dsp:style>
    </dsp:sp>
    <dsp:sp modelId="{1D0D722B-DED3-1E47-8974-EC0578DEF038}">
      <dsp:nvSpPr>
        <dsp:cNvPr id="0" name=""/>
        <dsp:cNvSpPr/>
      </dsp:nvSpPr>
      <dsp:spPr>
        <a:xfrm>
          <a:off x="1415477" y="2668131"/>
          <a:ext cx="2898002"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4-</a:t>
          </a:r>
          <a:r>
            <a:rPr lang="zh-CN" altLang="en-US" sz="1600" kern="1200" dirty="0">
              <a:solidFill>
                <a:schemeClr val="tx1"/>
              </a:solidFill>
              <a:latin typeface="Microsoft YaHei" charset="-122"/>
              <a:ea typeface="Microsoft YaHei" charset="-122"/>
              <a:cs typeface="Microsoft YaHei" charset="-122"/>
            </a:rPr>
            <a:t>资本主义形成及其本质</a:t>
          </a:r>
        </a:p>
      </dsp:txBody>
      <dsp:txXfrm>
        <a:off x="1415477" y="2668131"/>
        <a:ext cx="2898002" cy="476622"/>
      </dsp:txXfrm>
    </dsp:sp>
    <dsp:sp modelId="{0F9BCA5C-B0FA-FB49-829F-5EAFE1A167E5}">
      <dsp:nvSpPr>
        <dsp:cNvPr id="0" name=""/>
        <dsp:cNvSpPr/>
      </dsp:nvSpPr>
      <dsp:spPr>
        <a:xfrm>
          <a:off x="4626019" y="259604"/>
          <a:ext cx="2136751" cy="635851"/>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1.</a:t>
          </a:r>
          <a:r>
            <a:rPr lang="zh-CN" altLang="en-US" sz="1600" kern="1200" dirty="0">
              <a:solidFill>
                <a:schemeClr val="tx1"/>
              </a:solidFill>
              <a:latin typeface="Microsoft YaHei" charset="-122"/>
              <a:ea typeface="Microsoft YaHei" charset="-122"/>
              <a:cs typeface="Microsoft YaHei" charset="-122"/>
            </a:rPr>
            <a:t>资本主义形成</a:t>
          </a:r>
        </a:p>
      </dsp:txBody>
      <dsp:txXfrm>
        <a:off x="4626019" y="259604"/>
        <a:ext cx="2136751" cy="635851"/>
      </dsp:txXfrm>
    </dsp:sp>
    <dsp:sp modelId="{0256F05B-BDD3-6F43-B6E6-E1E092A2822B}">
      <dsp:nvSpPr>
        <dsp:cNvPr id="0" name=""/>
        <dsp:cNvSpPr/>
      </dsp:nvSpPr>
      <dsp:spPr>
        <a:xfrm>
          <a:off x="7075309" y="3240"/>
          <a:ext cx="2922974"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形成基础：商品经济</a:t>
          </a:r>
        </a:p>
      </dsp:txBody>
      <dsp:txXfrm>
        <a:off x="7075309" y="3240"/>
        <a:ext cx="2922974" cy="476622"/>
      </dsp:txXfrm>
    </dsp:sp>
    <dsp:sp modelId="{65315C8B-3831-304B-B7D9-BB884788A7CF}">
      <dsp:nvSpPr>
        <dsp:cNvPr id="0" name=""/>
        <dsp:cNvSpPr/>
      </dsp:nvSpPr>
      <dsp:spPr>
        <a:xfrm>
          <a:off x="7075309" y="675199"/>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形成过程</a:t>
          </a:r>
        </a:p>
      </dsp:txBody>
      <dsp:txXfrm>
        <a:off x="7075309" y="675199"/>
        <a:ext cx="1562695" cy="476622"/>
      </dsp:txXfrm>
    </dsp:sp>
    <dsp:sp modelId="{8C1A1874-D8A7-2D40-8FC3-85A119CFC803}">
      <dsp:nvSpPr>
        <dsp:cNvPr id="0" name=""/>
        <dsp:cNvSpPr/>
      </dsp:nvSpPr>
      <dsp:spPr>
        <a:xfrm>
          <a:off x="4626019" y="2027355"/>
          <a:ext cx="3691211" cy="460145"/>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2.</a:t>
          </a:r>
          <a:r>
            <a:rPr lang="zh-CN" altLang="en-US" sz="1600" kern="1200" dirty="0">
              <a:solidFill>
                <a:schemeClr val="tx1"/>
              </a:solidFill>
              <a:latin typeface="Microsoft YaHei" charset="-122"/>
              <a:ea typeface="Microsoft YaHei" charset="-122"/>
              <a:cs typeface="Microsoft YaHei" charset="-122"/>
            </a:rPr>
            <a:t>资本主义经济制度的本质特征</a:t>
          </a:r>
        </a:p>
      </dsp:txBody>
      <dsp:txXfrm>
        <a:off x="4626019" y="2027355"/>
        <a:ext cx="3691211" cy="460145"/>
      </dsp:txXfrm>
    </dsp:sp>
    <dsp:sp modelId="{4D889706-BB1A-5A43-BF7E-0B4183A4B3C1}">
      <dsp:nvSpPr>
        <dsp:cNvPr id="0" name=""/>
        <dsp:cNvSpPr/>
      </dsp:nvSpPr>
      <dsp:spPr>
        <a:xfrm>
          <a:off x="8629769" y="1347158"/>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条件</a:t>
          </a:r>
        </a:p>
      </dsp:txBody>
      <dsp:txXfrm>
        <a:off x="8629769" y="1347158"/>
        <a:ext cx="1562695" cy="476622"/>
      </dsp:txXfrm>
    </dsp:sp>
    <dsp:sp modelId="{EA7D2A5B-D1D4-8240-8A8E-4AD6E45BF4CC}">
      <dsp:nvSpPr>
        <dsp:cNvPr id="0" name=""/>
        <dsp:cNvSpPr/>
      </dsp:nvSpPr>
      <dsp:spPr>
        <a:xfrm>
          <a:off x="8629769" y="2019117"/>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过程</a:t>
          </a:r>
        </a:p>
      </dsp:txBody>
      <dsp:txXfrm>
        <a:off x="8629769" y="2019117"/>
        <a:ext cx="1562695" cy="476622"/>
      </dsp:txXfrm>
    </dsp:sp>
    <dsp:sp modelId="{C03B82C6-3CF4-9D43-B5B2-CE9C87B22B2D}">
      <dsp:nvSpPr>
        <dsp:cNvPr id="0" name=""/>
        <dsp:cNvSpPr/>
      </dsp:nvSpPr>
      <dsp:spPr>
        <a:xfrm>
          <a:off x="8629769" y="2691076"/>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结果</a:t>
          </a:r>
        </a:p>
      </dsp:txBody>
      <dsp:txXfrm>
        <a:off x="8629769" y="2691076"/>
        <a:ext cx="1562695" cy="476622"/>
      </dsp:txXfrm>
    </dsp:sp>
    <dsp:sp modelId="{CAF29593-53BB-C346-B05C-94E478D3280A}">
      <dsp:nvSpPr>
        <dsp:cNvPr id="0" name=""/>
        <dsp:cNvSpPr/>
      </dsp:nvSpPr>
      <dsp:spPr>
        <a:xfrm>
          <a:off x="4626019" y="3707949"/>
          <a:ext cx="4180459" cy="472179"/>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3.</a:t>
          </a:r>
          <a:r>
            <a:rPr lang="zh-CN" altLang="en-US" sz="1600" kern="1200" dirty="0">
              <a:solidFill>
                <a:schemeClr val="tx1"/>
              </a:solidFill>
              <a:latin typeface="Microsoft YaHei" charset="-122"/>
              <a:ea typeface="Microsoft YaHei" charset="-122"/>
              <a:cs typeface="Microsoft YaHei" charset="-122"/>
            </a:rPr>
            <a:t>资本的流通过程和剩余价值的分配</a:t>
          </a:r>
        </a:p>
      </dsp:txBody>
      <dsp:txXfrm>
        <a:off x="4626019" y="3707949"/>
        <a:ext cx="4180459" cy="472179"/>
      </dsp:txXfrm>
    </dsp:sp>
    <dsp:sp modelId="{85CF5292-3C5E-E04E-BA61-5DFB476F2430}">
      <dsp:nvSpPr>
        <dsp:cNvPr id="0" name=""/>
        <dsp:cNvSpPr/>
      </dsp:nvSpPr>
      <dsp:spPr>
        <a:xfrm>
          <a:off x="9119018" y="3363035"/>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流通过程</a:t>
          </a:r>
        </a:p>
      </dsp:txBody>
      <dsp:txXfrm>
        <a:off x="9119018" y="3363035"/>
        <a:ext cx="1562695" cy="476622"/>
      </dsp:txXfrm>
    </dsp:sp>
    <dsp:sp modelId="{CEF70C8A-AEE8-B940-9B8F-68EDF8CB8886}">
      <dsp:nvSpPr>
        <dsp:cNvPr id="0" name=""/>
        <dsp:cNvSpPr/>
      </dsp:nvSpPr>
      <dsp:spPr>
        <a:xfrm>
          <a:off x="9119018" y="4034994"/>
          <a:ext cx="1657504" cy="490048"/>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剩余价值分配</a:t>
          </a:r>
        </a:p>
      </dsp:txBody>
      <dsp:txXfrm>
        <a:off x="9119018" y="4034994"/>
        <a:ext cx="1657504" cy="490048"/>
      </dsp:txXfrm>
    </dsp:sp>
    <dsp:sp modelId="{CB1A154B-0869-1749-98BA-0394B188DC43}">
      <dsp:nvSpPr>
        <dsp:cNvPr id="0" name=""/>
        <dsp:cNvSpPr/>
      </dsp:nvSpPr>
      <dsp:spPr>
        <a:xfrm>
          <a:off x="4626019" y="5036059"/>
          <a:ext cx="3816555" cy="517220"/>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solidFill>
                <a:schemeClr val="tx1"/>
              </a:solidFill>
              <a:latin typeface="Microsoft YaHei" charset="-122"/>
              <a:ea typeface="Microsoft YaHei" charset="-122"/>
              <a:cs typeface="Microsoft YaHei" charset="-122"/>
            </a:rPr>
            <a:t>4.</a:t>
          </a:r>
          <a:r>
            <a:rPr lang="zh-CN" altLang="en-US" sz="1600" kern="1200" dirty="0">
              <a:solidFill>
                <a:schemeClr val="tx1"/>
              </a:solidFill>
              <a:latin typeface="Microsoft YaHei" charset="-122"/>
              <a:ea typeface="Microsoft YaHei" charset="-122"/>
              <a:cs typeface="Microsoft YaHei" charset="-122"/>
            </a:rPr>
            <a:t>资本主义政治制度和意识形态</a:t>
          </a:r>
        </a:p>
      </dsp:txBody>
      <dsp:txXfrm>
        <a:off x="4626019" y="5036059"/>
        <a:ext cx="3816555" cy="517220"/>
      </dsp:txXfrm>
    </dsp:sp>
    <dsp:sp modelId="{B16C1EC9-2C65-2C4A-B292-E34B8C34CD73}">
      <dsp:nvSpPr>
        <dsp:cNvPr id="0" name=""/>
        <dsp:cNvSpPr/>
      </dsp:nvSpPr>
      <dsp:spPr>
        <a:xfrm>
          <a:off x="8755113" y="4720379"/>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政治制度</a:t>
          </a:r>
        </a:p>
      </dsp:txBody>
      <dsp:txXfrm>
        <a:off x="8755113" y="4720379"/>
        <a:ext cx="1562695" cy="476622"/>
      </dsp:txXfrm>
    </dsp:sp>
    <dsp:sp modelId="{B7B9463C-351B-A34F-9EE5-9E54E9F58152}">
      <dsp:nvSpPr>
        <dsp:cNvPr id="0" name=""/>
        <dsp:cNvSpPr/>
      </dsp:nvSpPr>
      <dsp:spPr>
        <a:xfrm>
          <a:off x="8755113" y="5392338"/>
          <a:ext cx="1562695" cy="476622"/>
        </a:xfrm>
        <a:prstGeom prst="rect">
          <a:avLst/>
        </a:prstGeom>
        <a:solidFill>
          <a:schemeClr val="lt1">
            <a:hueOff val="0"/>
            <a:satOff val="0"/>
            <a:lumOff val="0"/>
            <a:alphaOff val="0"/>
          </a:schemeClr>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Microsoft YaHei" charset="-122"/>
              <a:ea typeface="Microsoft YaHei" charset="-122"/>
              <a:cs typeface="Microsoft YaHei" charset="-122"/>
            </a:rPr>
            <a:t>意识形态</a:t>
          </a:r>
        </a:p>
      </dsp:txBody>
      <dsp:txXfrm>
        <a:off x="8755113" y="5392338"/>
        <a:ext cx="1562695" cy="4766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劳动力使用价值和价值</a:t>
          </a:r>
        </a:p>
      </dsp:txBody>
      <dsp:txXfrm>
        <a:off x="2696571" y="816893"/>
        <a:ext cx="2054837" cy="4618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41D638-9024-7B46-B723-4B78845476C0}">
      <dsp:nvSpPr>
        <dsp:cNvPr id="0" name=""/>
        <dsp:cNvSpPr/>
      </dsp:nvSpPr>
      <dsp:spPr>
        <a:xfrm>
          <a:off x="2393737" y="722257"/>
          <a:ext cx="302834" cy="325547"/>
        </a:xfrm>
        <a:custGeom>
          <a:avLst/>
          <a:gdLst/>
          <a:ahLst/>
          <a:cxnLst/>
          <a:rect l="0" t="0" r="0" b="0"/>
          <a:pathLst>
            <a:path>
              <a:moveTo>
                <a:pt x="0" y="0"/>
              </a:moveTo>
              <a:lnTo>
                <a:pt x="151417" y="0"/>
              </a:lnTo>
              <a:lnTo>
                <a:pt x="151417" y="325547"/>
              </a:lnTo>
              <a:lnTo>
                <a:pt x="302834" y="325547"/>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62CAF8-E475-2944-81A5-E668F795D11E}">
      <dsp:nvSpPr>
        <dsp:cNvPr id="0" name=""/>
        <dsp:cNvSpPr/>
      </dsp:nvSpPr>
      <dsp:spPr>
        <a:xfrm>
          <a:off x="2393737" y="396710"/>
          <a:ext cx="302834" cy="325547"/>
        </a:xfrm>
        <a:custGeom>
          <a:avLst/>
          <a:gdLst/>
          <a:ahLst/>
          <a:cxnLst/>
          <a:rect l="0" t="0" r="0" b="0"/>
          <a:pathLst>
            <a:path>
              <a:moveTo>
                <a:pt x="0" y="325547"/>
              </a:moveTo>
              <a:lnTo>
                <a:pt x="151417" y="325547"/>
              </a:lnTo>
              <a:lnTo>
                <a:pt x="151417" y="0"/>
              </a:lnTo>
              <a:lnTo>
                <a:pt x="302834"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1064370" y="676537"/>
          <a:ext cx="302834" cy="91440"/>
        </a:xfrm>
        <a:custGeom>
          <a:avLst/>
          <a:gdLst/>
          <a:ahLst/>
          <a:cxnLst/>
          <a:rect l="0" t="0" r="0" b="0"/>
          <a:pathLst>
            <a:path>
              <a:moveTo>
                <a:pt x="0" y="45720"/>
              </a:moveTo>
              <a:lnTo>
                <a:pt x="302834"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A6818B-09BA-4640-8804-C01D96041BF1}">
      <dsp:nvSpPr>
        <dsp:cNvPr id="0" name=""/>
        <dsp:cNvSpPr/>
      </dsp:nvSpPr>
      <dsp:spPr>
        <a:xfrm>
          <a:off x="1118" y="491346"/>
          <a:ext cx="1063251" cy="461822"/>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条件</a:t>
          </a:r>
        </a:p>
      </dsp:txBody>
      <dsp:txXfrm>
        <a:off x="1118" y="491346"/>
        <a:ext cx="1063251" cy="461822"/>
      </dsp:txXfrm>
    </dsp:sp>
    <dsp:sp modelId="{EFC4E3A8-1DBB-5D47-B6E9-7D85954D8358}">
      <dsp:nvSpPr>
        <dsp:cNvPr id="0" name=""/>
        <dsp:cNvSpPr/>
      </dsp:nvSpPr>
      <dsp:spPr>
        <a:xfrm>
          <a:off x="1367204" y="492103"/>
          <a:ext cx="1026532" cy="46030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a:t>
          </a:r>
        </a:p>
      </dsp:txBody>
      <dsp:txXfrm>
        <a:off x="1367204" y="492103"/>
        <a:ext cx="1026532" cy="460307"/>
      </dsp:txXfrm>
    </dsp:sp>
    <dsp:sp modelId="{2084C0C2-1681-4041-8EBB-62785D095E41}">
      <dsp:nvSpPr>
        <dsp:cNvPr id="0" name=""/>
        <dsp:cNvSpPr/>
      </dsp:nvSpPr>
      <dsp:spPr>
        <a:xfrm>
          <a:off x="2696571" y="165799"/>
          <a:ext cx="1539140" cy="461822"/>
        </a:xfrm>
        <a:prstGeom prst="rect">
          <a:avLst/>
        </a:prstGeom>
        <a:no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劳动力成为商品</a:t>
          </a:r>
        </a:p>
      </dsp:txBody>
      <dsp:txXfrm>
        <a:off x="2696571" y="165799"/>
        <a:ext cx="1539140" cy="461822"/>
      </dsp:txXfrm>
    </dsp:sp>
    <dsp:sp modelId="{588FEF5E-8F14-8044-9F5B-80CF98C0FC68}">
      <dsp:nvSpPr>
        <dsp:cNvPr id="0" name=""/>
        <dsp:cNvSpPr/>
      </dsp:nvSpPr>
      <dsp:spPr>
        <a:xfrm>
          <a:off x="2696571" y="816893"/>
          <a:ext cx="2054837" cy="461822"/>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charset="-122"/>
              <a:ea typeface="Microsoft YaHei" charset="-122"/>
              <a:cs typeface="Microsoft YaHei" charset="-122"/>
            </a:rPr>
            <a:t>劳动力使用价值和价值</a:t>
          </a:r>
        </a:p>
      </dsp:txBody>
      <dsp:txXfrm>
        <a:off x="2696571" y="816893"/>
        <a:ext cx="2054837" cy="46182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27462-E06A-4B40-A09D-5202EEE6A6A3}">
      <dsp:nvSpPr>
        <dsp:cNvPr id="0" name=""/>
        <dsp:cNvSpPr/>
      </dsp:nvSpPr>
      <dsp:spPr>
        <a:xfrm>
          <a:off x="4639632" y="2557755"/>
          <a:ext cx="593975" cy="1277046"/>
        </a:xfrm>
        <a:custGeom>
          <a:avLst/>
          <a:gdLst/>
          <a:ahLst/>
          <a:cxnLst/>
          <a:rect l="0" t="0" r="0" b="0"/>
          <a:pathLst>
            <a:path>
              <a:moveTo>
                <a:pt x="0" y="0"/>
              </a:moveTo>
              <a:lnTo>
                <a:pt x="296987" y="0"/>
              </a:lnTo>
              <a:lnTo>
                <a:pt x="296987" y="1277046"/>
              </a:lnTo>
              <a:lnTo>
                <a:pt x="593975" y="1277046"/>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C54EC3D-B2DC-484F-9CD6-9F3231267F19}">
      <dsp:nvSpPr>
        <dsp:cNvPr id="0" name=""/>
        <dsp:cNvSpPr/>
      </dsp:nvSpPr>
      <dsp:spPr>
        <a:xfrm>
          <a:off x="8203483" y="2512035"/>
          <a:ext cx="593975" cy="91440"/>
        </a:xfrm>
        <a:custGeom>
          <a:avLst/>
          <a:gdLst/>
          <a:ahLst/>
          <a:cxnLst/>
          <a:rect l="0" t="0" r="0" b="0"/>
          <a:pathLst>
            <a:path>
              <a:moveTo>
                <a:pt x="0" y="45720"/>
              </a:moveTo>
              <a:lnTo>
                <a:pt x="593975"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583C949-48DB-6C46-9BD1-09A95083A7A6}">
      <dsp:nvSpPr>
        <dsp:cNvPr id="0" name=""/>
        <dsp:cNvSpPr/>
      </dsp:nvSpPr>
      <dsp:spPr>
        <a:xfrm>
          <a:off x="4639632" y="2512035"/>
          <a:ext cx="593975" cy="91440"/>
        </a:xfrm>
        <a:custGeom>
          <a:avLst/>
          <a:gdLst/>
          <a:ahLst/>
          <a:cxnLst/>
          <a:rect l="0" t="0" r="0" b="0"/>
          <a:pathLst>
            <a:path>
              <a:moveTo>
                <a:pt x="0" y="45720"/>
              </a:moveTo>
              <a:lnTo>
                <a:pt x="593975" y="4572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AC7664-DE67-3642-BF66-D03793F54C14}">
      <dsp:nvSpPr>
        <dsp:cNvPr id="0" name=""/>
        <dsp:cNvSpPr/>
      </dsp:nvSpPr>
      <dsp:spPr>
        <a:xfrm>
          <a:off x="8203483" y="1234988"/>
          <a:ext cx="593975" cy="91440"/>
        </a:xfrm>
        <a:custGeom>
          <a:avLst/>
          <a:gdLst/>
          <a:ahLst/>
          <a:cxnLst/>
          <a:rect l="0" t="0" r="0" b="0"/>
          <a:pathLst>
            <a:path>
              <a:moveTo>
                <a:pt x="0" y="45720"/>
              </a:moveTo>
              <a:lnTo>
                <a:pt x="593975"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10A4482-DD73-7A47-B902-E8D86654AEEA}">
      <dsp:nvSpPr>
        <dsp:cNvPr id="0" name=""/>
        <dsp:cNvSpPr/>
      </dsp:nvSpPr>
      <dsp:spPr>
        <a:xfrm>
          <a:off x="4639632" y="1280708"/>
          <a:ext cx="593975" cy="1277046"/>
        </a:xfrm>
        <a:custGeom>
          <a:avLst/>
          <a:gdLst/>
          <a:ahLst/>
          <a:cxnLst/>
          <a:rect l="0" t="0" r="0" b="0"/>
          <a:pathLst>
            <a:path>
              <a:moveTo>
                <a:pt x="0" y="1277046"/>
              </a:moveTo>
              <a:lnTo>
                <a:pt x="296987" y="1277046"/>
              </a:lnTo>
              <a:lnTo>
                <a:pt x="296987" y="0"/>
              </a:lnTo>
              <a:lnTo>
                <a:pt x="593975"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BA94B06-172D-A641-B895-CE5041C13DE1}">
      <dsp:nvSpPr>
        <dsp:cNvPr id="0" name=""/>
        <dsp:cNvSpPr/>
      </dsp:nvSpPr>
      <dsp:spPr>
        <a:xfrm>
          <a:off x="123" y="1688583"/>
          <a:ext cx="4639509" cy="1738343"/>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a:latin typeface="Microsoft YaHei" charset="-122"/>
              <a:ea typeface="Microsoft YaHei" charset="-122"/>
              <a:cs typeface="Microsoft YaHei" charset="-122"/>
            </a:rPr>
            <a:t>2.</a:t>
          </a:r>
          <a:r>
            <a:rPr lang="zh-CN" altLang="en-US" sz="2400" kern="1200" dirty="0">
              <a:latin typeface="Microsoft YaHei" charset="-122"/>
              <a:ea typeface="Microsoft YaHei" charset="-122"/>
              <a:cs typeface="Microsoft YaHei" charset="-122"/>
            </a:rPr>
            <a:t>资本主义经济制度的</a:t>
          </a:r>
        </a:p>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本质特征</a:t>
          </a:r>
        </a:p>
      </dsp:txBody>
      <dsp:txXfrm>
        <a:off x="123" y="1688583"/>
        <a:ext cx="4639509" cy="1738343"/>
      </dsp:txXfrm>
    </dsp:sp>
    <dsp:sp modelId="{8B7FDCD3-9C17-7D43-9E36-1F184B8E7A68}">
      <dsp:nvSpPr>
        <dsp:cNvPr id="0" name=""/>
        <dsp:cNvSpPr/>
      </dsp:nvSpPr>
      <dsp:spPr>
        <a:xfrm>
          <a:off x="5233607" y="827802"/>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条件</a:t>
          </a:r>
        </a:p>
      </dsp:txBody>
      <dsp:txXfrm>
        <a:off x="5233607" y="827802"/>
        <a:ext cx="2969875" cy="905811"/>
      </dsp:txXfrm>
    </dsp:sp>
    <dsp:sp modelId="{EFC4E3A8-1DBB-5D47-B6E9-7D85954D8358}">
      <dsp:nvSpPr>
        <dsp:cNvPr id="0" name=""/>
        <dsp:cNvSpPr/>
      </dsp:nvSpPr>
      <dsp:spPr>
        <a:xfrm>
          <a:off x="8797458" y="942129"/>
          <a:ext cx="2899994" cy="677157"/>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劳动力</a:t>
          </a:r>
          <a:endParaRPr lang="zh-CN" altLang="en-US" sz="2400" b="0" kern="1200" dirty="0">
            <a:latin typeface="Microsoft YaHei" charset="-122"/>
            <a:ea typeface="Microsoft YaHei" charset="-122"/>
            <a:cs typeface="Microsoft YaHei" charset="-122"/>
          </a:endParaRPr>
        </a:p>
      </dsp:txBody>
      <dsp:txXfrm>
        <a:off x="8797458" y="942129"/>
        <a:ext cx="2899994" cy="677157"/>
      </dsp:txXfrm>
    </dsp:sp>
    <dsp:sp modelId="{16A96853-E331-7244-B182-F7397BF6BB4D}">
      <dsp:nvSpPr>
        <dsp:cNvPr id="0" name=""/>
        <dsp:cNvSpPr/>
      </dsp:nvSpPr>
      <dsp:spPr>
        <a:xfrm>
          <a:off x="5233607" y="2104849"/>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过程</a:t>
          </a:r>
        </a:p>
      </dsp:txBody>
      <dsp:txXfrm>
        <a:off x="5233607" y="2104849"/>
        <a:ext cx="2969875" cy="905811"/>
      </dsp:txXfrm>
    </dsp:sp>
    <dsp:sp modelId="{70BB7692-9D5E-3645-9097-25A9ADB9C6D7}">
      <dsp:nvSpPr>
        <dsp:cNvPr id="0" name=""/>
        <dsp:cNvSpPr/>
      </dsp:nvSpPr>
      <dsp:spPr>
        <a:xfrm>
          <a:off x="8797458" y="2104849"/>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资本主义生产过程</a:t>
          </a:r>
        </a:p>
      </dsp:txBody>
      <dsp:txXfrm>
        <a:off x="8797458" y="2104849"/>
        <a:ext cx="2969875" cy="905811"/>
      </dsp:txXfrm>
    </dsp:sp>
    <dsp:sp modelId="{A94329DC-679F-0246-8882-2A17F433B4E4}">
      <dsp:nvSpPr>
        <dsp:cNvPr id="0" name=""/>
        <dsp:cNvSpPr/>
      </dsp:nvSpPr>
      <dsp:spPr>
        <a:xfrm>
          <a:off x="5233607" y="3381895"/>
          <a:ext cx="2969875" cy="9058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altLang="en-US" sz="2400" kern="1200" dirty="0">
              <a:latin typeface="Microsoft YaHei" charset="-122"/>
              <a:ea typeface="Microsoft YaHei" charset="-122"/>
              <a:cs typeface="Microsoft YaHei" charset="-122"/>
            </a:rPr>
            <a:t>结果</a:t>
          </a:r>
        </a:p>
      </dsp:txBody>
      <dsp:txXfrm>
        <a:off x="5233607" y="3381895"/>
        <a:ext cx="2969875" cy="90581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0A4B19-B50D-304A-A5B1-E4B1CD1FFA6D}">
      <dsp:nvSpPr>
        <dsp:cNvPr id="0" name=""/>
        <dsp:cNvSpPr/>
      </dsp:nvSpPr>
      <dsp:spPr>
        <a:xfrm>
          <a:off x="6380596" y="3204356"/>
          <a:ext cx="579698" cy="1246351"/>
        </a:xfrm>
        <a:custGeom>
          <a:avLst/>
          <a:gdLst/>
          <a:ahLst/>
          <a:cxnLst/>
          <a:rect l="0" t="0" r="0" b="0"/>
          <a:pathLst>
            <a:path>
              <a:moveTo>
                <a:pt x="0" y="0"/>
              </a:moveTo>
              <a:lnTo>
                <a:pt x="289849" y="0"/>
              </a:lnTo>
              <a:lnTo>
                <a:pt x="289849" y="1246351"/>
              </a:lnTo>
              <a:lnTo>
                <a:pt x="579698" y="124635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6D3AA95-622E-6A4A-A823-1A7FC3F96448}">
      <dsp:nvSpPr>
        <dsp:cNvPr id="0" name=""/>
        <dsp:cNvSpPr/>
      </dsp:nvSpPr>
      <dsp:spPr>
        <a:xfrm>
          <a:off x="6380596" y="3158636"/>
          <a:ext cx="579698" cy="91440"/>
        </a:xfrm>
        <a:custGeom>
          <a:avLst/>
          <a:gdLst/>
          <a:ahLst/>
          <a:cxnLst/>
          <a:rect l="0" t="0" r="0" b="0"/>
          <a:pathLst>
            <a:path>
              <a:moveTo>
                <a:pt x="0" y="45720"/>
              </a:moveTo>
              <a:lnTo>
                <a:pt x="579698" y="4572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77E77D7-AEB5-504B-A6B5-D4948F76587C}">
      <dsp:nvSpPr>
        <dsp:cNvPr id="0" name=""/>
        <dsp:cNvSpPr/>
      </dsp:nvSpPr>
      <dsp:spPr>
        <a:xfrm>
          <a:off x="6380596" y="1958004"/>
          <a:ext cx="579698" cy="1246351"/>
        </a:xfrm>
        <a:custGeom>
          <a:avLst/>
          <a:gdLst/>
          <a:ahLst/>
          <a:cxnLst/>
          <a:rect l="0" t="0" r="0" b="0"/>
          <a:pathLst>
            <a:path>
              <a:moveTo>
                <a:pt x="0" y="1246351"/>
              </a:moveTo>
              <a:lnTo>
                <a:pt x="289849" y="1246351"/>
              </a:lnTo>
              <a:lnTo>
                <a:pt x="289849" y="0"/>
              </a:lnTo>
              <a:lnTo>
                <a:pt x="579698" y="0"/>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A4AB98A-3B04-0349-A78B-BC29F5D09279}">
      <dsp:nvSpPr>
        <dsp:cNvPr id="0" name=""/>
        <dsp:cNvSpPr/>
      </dsp:nvSpPr>
      <dsp:spPr>
        <a:xfrm>
          <a:off x="2902405" y="2581180"/>
          <a:ext cx="579698" cy="623175"/>
        </a:xfrm>
        <a:custGeom>
          <a:avLst/>
          <a:gdLst/>
          <a:ahLst/>
          <a:cxnLst/>
          <a:rect l="0" t="0" r="0" b="0"/>
          <a:pathLst>
            <a:path>
              <a:moveTo>
                <a:pt x="0" y="0"/>
              </a:moveTo>
              <a:lnTo>
                <a:pt x="289849" y="0"/>
              </a:lnTo>
              <a:lnTo>
                <a:pt x="289849" y="623175"/>
              </a:lnTo>
              <a:lnTo>
                <a:pt x="579698" y="623175"/>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3013726-0C69-7347-AC51-B52FF674B29E}">
      <dsp:nvSpPr>
        <dsp:cNvPr id="0" name=""/>
        <dsp:cNvSpPr/>
      </dsp:nvSpPr>
      <dsp:spPr>
        <a:xfrm>
          <a:off x="2902405" y="1958004"/>
          <a:ext cx="579698" cy="623175"/>
        </a:xfrm>
        <a:custGeom>
          <a:avLst/>
          <a:gdLst/>
          <a:ahLst/>
          <a:cxnLst/>
          <a:rect l="0" t="0" r="0" b="0"/>
          <a:pathLst>
            <a:path>
              <a:moveTo>
                <a:pt x="0" y="623175"/>
              </a:moveTo>
              <a:lnTo>
                <a:pt x="289849" y="623175"/>
              </a:lnTo>
              <a:lnTo>
                <a:pt x="289849" y="0"/>
              </a:lnTo>
              <a:lnTo>
                <a:pt x="579698"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D655CFB-F234-BE43-8C67-0CA90745E406}">
      <dsp:nvSpPr>
        <dsp:cNvPr id="0" name=""/>
        <dsp:cNvSpPr/>
      </dsp:nvSpPr>
      <dsp:spPr>
        <a:xfrm>
          <a:off x="3912" y="2139159"/>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icrosoft YaHei" charset="-122"/>
              <a:ea typeface="Microsoft YaHei" charset="-122"/>
              <a:cs typeface="Microsoft YaHei" charset="-122"/>
            </a:rPr>
            <a:t>资本主义生产过程</a:t>
          </a:r>
        </a:p>
      </dsp:txBody>
      <dsp:txXfrm>
        <a:off x="3912" y="2139159"/>
        <a:ext cx="2898492" cy="884040"/>
      </dsp:txXfrm>
    </dsp:sp>
    <dsp:sp modelId="{25BE01D1-3B66-6B43-A7A5-1A09992751BD}">
      <dsp:nvSpPr>
        <dsp:cNvPr id="0" name=""/>
        <dsp:cNvSpPr/>
      </dsp:nvSpPr>
      <dsp:spPr>
        <a:xfrm>
          <a:off x="3482104" y="1515983"/>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icrosoft YaHei" charset="-122"/>
              <a:ea typeface="Microsoft YaHei" charset="-122"/>
              <a:cs typeface="Microsoft YaHei" charset="-122"/>
            </a:rPr>
            <a:t>劳动过程</a:t>
          </a:r>
        </a:p>
      </dsp:txBody>
      <dsp:txXfrm>
        <a:off x="3482104" y="1515983"/>
        <a:ext cx="2898492" cy="884040"/>
      </dsp:txXfrm>
    </dsp:sp>
    <dsp:sp modelId="{D066162D-44EE-F741-8B72-A396E0881151}">
      <dsp:nvSpPr>
        <dsp:cNvPr id="0" name=""/>
        <dsp:cNvSpPr/>
      </dsp:nvSpPr>
      <dsp:spPr>
        <a:xfrm>
          <a:off x="3482104" y="2762335"/>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icrosoft YaHei" charset="-122"/>
              <a:ea typeface="Microsoft YaHei" charset="-122"/>
              <a:cs typeface="Microsoft YaHei" charset="-122"/>
            </a:rPr>
            <a:t>价值增殖过程</a:t>
          </a:r>
        </a:p>
      </dsp:txBody>
      <dsp:txXfrm>
        <a:off x="3482104" y="2762335"/>
        <a:ext cx="2898492" cy="884040"/>
      </dsp:txXfrm>
    </dsp:sp>
    <dsp:sp modelId="{C8E8E37C-2A63-A44E-861F-E3614B58F6B3}">
      <dsp:nvSpPr>
        <dsp:cNvPr id="0" name=""/>
        <dsp:cNvSpPr/>
      </dsp:nvSpPr>
      <dsp:spPr>
        <a:xfrm>
          <a:off x="6960295" y="1515983"/>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icrosoft YaHei" charset="-122"/>
              <a:ea typeface="Microsoft YaHei" charset="-122"/>
              <a:cs typeface="Microsoft YaHei" charset="-122"/>
            </a:rPr>
            <a:t>谁产生剩余价值</a:t>
          </a:r>
        </a:p>
      </dsp:txBody>
      <dsp:txXfrm>
        <a:off x="6960295" y="1515983"/>
        <a:ext cx="2898492" cy="884040"/>
      </dsp:txXfrm>
    </dsp:sp>
    <dsp:sp modelId="{F78D5A57-D000-3245-A4E1-FD29D93322F5}">
      <dsp:nvSpPr>
        <dsp:cNvPr id="0" name=""/>
        <dsp:cNvSpPr/>
      </dsp:nvSpPr>
      <dsp:spPr>
        <a:xfrm>
          <a:off x="6960295" y="2762335"/>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icrosoft YaHei" charset="-122"/>
              <a:ea typeface="Microsoft YaHei" charset="-122"/>
              <a:cs typeface="Microsoft YaHei" charset="-122"/>
            </a:rPr>
            <a:t>生产剩余价值的过程</a:t>
          </a:r>
        </a:p>
      </dsp:txBody>
      <dsp:txXfrm>
        <a:off x="6960295" y="2762335"/>
        <a:ext cx="2898492" cy="884040"/>
      </dsp:txXfrm>
    </dsp:sp>
    <dsp:sp modelId="{00E7CE01-B3E8-ED49-B821-FF8D8D1E0661}">
      <dsp:nvSpPr>
        <dsp:cNvPr id="0" name=""/>
        <dsp:cNvSpPr/>
      </dsp:nvSpPr>
      <dsp:spPr>
        <a:xfrm>
          <a:off x="6960295" y="4008687"/>
          <a:ext cx="2898492" cy="884040"/>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Microsoft YaHei" charset="-122"/>
              <a:ea typeface="Microsoft YaHei" charset="-122"/>
              <a:cs typeface="Microsoft YaHei" charset="-122"/>
            </a:rPr>
            <a:t>资本的本质</a:t>
          </a:r>
        </a:p>
      </dsp:txBody>
      <dsp:txXfrm>
        <a:off x="6960295" y="4008687"/>
        <a:ext cx="2898492" cy="8840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E25D50-E1EE-BA40-A7BD-7ACD133649A4}">
      <dsp:nvSpPr>
        <dsp:cNvPr id="0" name=""/>
        <dsp:cNvSpPr/>
      </dsp:nvSpPr>
      <dsp:spPr>
        <a:xfrm>
          <a:off x="2084153" y="706388"/>
          <a:ext cx="270583" cy="290877"/>
        </a:xfrm>
        <a:custGeom>
          <a:avLst/>
          <a:gdLst/>
          <a:ahLst/>
          <a:cxnLst/>
          <a:rect l="0" t="0" r="0" b="0"/>
          <a:pathLst>
            <a:path>
              <a:moveTo>
                <a:pt x="0" y="0"/>
              </a:moveTo>
              <a:lnTo>
                <a:pt x="135291" y="0"/>
              </a:lnTo>
              <a:lnTo>
                <a:pt x="135291" y="290877"/>
              </a:lnTo>
              <a:lnTo>
                <a:pt x="270583" y="290877"/>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389CBB4-077A-7747-A765-B447C79D34EC}">
      <dsp:nvSpPr>
        <dsp:cNvPr id="0" name=""/>
        <dsp:cNvSpPr/>
      </dsp:nvSpPr>
      <dsp:spPr>
        <a:xfrm>
          <a:off x="2084153" y="387774"/>
          <a:ext cx="270583" cy="318613"/>
        </a:xfrm>
        <a:custGeom>
          <a:avLst/>
          <a:gdLst/>
          <a:ahLst/>
          <a:cxnLst/>
          <a:rect l="0" t="0" r="0" b="0"/>
          <a:pathLst>
            <a:path>
              <a:moveTo>
                <a:pt x="0" y="318613"/>
              </a:moveTo>
              <a:lnTo>
                <a:pt x="135291" y="318613"/>
              </a:lnTo>
              <a:lnTo>
                <a:pt x="135291" y="0"/>
              </a:lnTo>
              <a:lnTo>
                <a:pt x="270583" y="0"/>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B74F37A-531E-A645-8FC3-B2B1DAF7FA9F}">
      <dsp:nvSpPr>
        <dsp:cNvPr id="0" name=""/>
        <dsp:cNvSpPr/>
      </dsp:nvSpPr>
      <dsp:spPr>
        <a:xfrm>
          <a:off x="1902" y="501705"/>
          <a:ext cx="2082251" cy="409364"/>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资本主义生产过程</a:t>
          </a:r>
        </a:p>
      </dsp:txBody>
      <dsp:txXfrm>
        <a:off x="1902" y="501705"/>
        <a:ext cx="2082251" cy="409364"/>
      </dsp:txXfrm>
    </dsp:sp>
    <dsp:sp modelId="{E027BC52-FF89-D949-8895-26549DBA7F64}">
      <dsp:nvSpPr>
        <dsp:cNvPr id="0" name=""/>
        <dsp:cNvSpPr/>
      </dsp:nvSpPr>
      <dsp:spPr>
        <a:xfrm>
          <a:off x="2354737" y="181454"/>
          <a:ext cx="1352919" cy="412640"/>
        </a:xfrm>
        <a:prstGeom prst="rect">
          <a:avLst/>
        </a:prstGeom>
        <a:solidFill>
          <a:srgbClr val="C00000"/>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劳动过程</a:t>
          </a:r>
        </a:p>
      </dsp:txBody>
      <dsp:txXfrm>
        <a:off x="2354737" y="181454"/>
        <a:ext cx="1352919" cy="412640"/>
      </dsp:txXfrm>
    </dsp:sp>
    <dsp:sp modelId="{95413918-B59F-8F46-A9CF-6A036202FCBB}">
      <dsp:nvSpPr>
        <dsp:cNvPr id="0" name=""/>
        <dsp:cNvSpPr/>
      </dsp:nvSpPr>
      <dsp:spPr>
        <a:xfrm>
          <a:off x="2354737" y="763209"/>
          <a:ext cx="1630091" cy="468111"/>
        </a:xfrm>
        <a:prstGeom prst="rect">
          <a:avLst/>
        </a:prstGeom>
        <a:solidFill>
          <a:schemeClr val="lt1">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价值增殖过程</a:t>
          </a:r>
        </a:p>
      </dsp:txBody>
      <dsp:txXfrm>
        <a:off x="2354737" y="763209"/>
        <a:ext cx="1630091" cy="46811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327" name=""/>
        <p:cNvGrpSpPr/>
        <p:nvPr/>
      </p:nvGrpSpPr>
      <p:grpSpPr>
        <a:xfrm>
          <a:off x="0" y="0"/>
          <a:ext cx="0" cy="0"/>
          <a:chOff x="0" y="0"/>
          <a:chExt cx="0" cy="0"/>
        </a:xfrm>
      </p:grpSpPr>
      <p:sp>
        <p:nvSpPr>
          <p:cNvPr id="1049145" name="页眉占位符 1"/>
          <p:cNvSpPr>
            <a:spLocks noGrp="1"/>
          </p:cNvSpPr>
          <p:nvPr>
            <p:ph type="hdr" sz="quarter"/>
          </p:nvPr>
        </p:nvSpPr>
        <p:spPr>
          <a:xfrm>
            <a:off x="0" y="0"/>
            <a:ext cx="2971800" cy="457200"/>
          </a:xfrm>
          <a:prstGeom prst="rect"/>
        </p:spPr>
        <p:txBody>
          <a:bodyPr bIns="45720" lIns="91440" rIns="91440" rtlCol="0" tIns="45720" vert="horz"/>
          <a:lstStyle>
            <a:lvl1pPr algn="l">
              <a:defRPr sz="1200"/>
            </a:lvl1pPr>
          </a:lstStyle>
          <a:p>
            <a:endParaRPr altLang="en-US" lang="zh-CN"/>
          </a:p>
        </p:txBody>
      </p:sp>
      <p:sp>
        <p:nvSpPr>
          <p:cNvPr id="1049146" name="日期占位符 2"/>
          <p:cNvSpPr>
            <a:spLocks noGrp="1"/>
          </p:cNvSpPr>
          <p:nvPr>
            <p:ph type="dt" idx="1"/>
          </p:nvPr>
        </p:nvSpPr>
        <p:spPr>
          <a:xfrm>
            <a:off x="3884613" y="0"/>
            <a:ext cx="2971800" cy="457200"/>
          </a:xfrm>
          <a:prstGeom prst="rect"/>
        </p:spPr>
        <p:txBody>
          <a:bodyPr bIns="45720" lIns="91440" rIns="91440" rtlCol="0" tIns="45720" vert="horz"/>
          <a:lstStyle>
            <a:lvl1pPr algn="r">
              <a:defRPr sz="1200"/>
            </a:lvl1pPr>
          </a:lstStyle>
          <a:p>
            <a:fld id="{39C8EEEF-628A-4314-B8E0-69AC206DDB91}" type="datetimeFigureOut">
              <a:rPr altLang="en-US" lang="zh-CN" smtClean="0"/>
              <a:t>2019/1/24</a:t>
            </a:fld>
            <a:endParaRPr altLang="en-US" lang="zh-CN"/>
          </a:p>
        </p:txBody>
      </p:sp>
      <p:sp>
        <p:nvSpPr>
          <p:cNvPr id="1049147" name="幻灯片图像占位符 3"/>
          <p:cNvSpPr>
            <a:spLocks noChangeAspect="1" noRot="1" noGrp="1"/>
          </p:cNvSpPr>
          <p:nvPr>
            <p:ph type="sldImg" idx="2"/>
          </p:nvPr>
        </p:nvSpPr>
        <p:spPr>
          <a:xfrm>
            <a:off x="381000" y="685800"/>
            <a:ext cx="6096000" cy="3429000"/>
          </a:xfrm>
          <a:prstGeom prst="rect"/>
          <a:noFill/>
          <a:ln w="12700">
            <a:solidFill>
              <a:prstClr val="black"/>
            </a:solidFill>
          </a:ln>
        </p:spPr>
        <p:txBody>
          <a:bodyPr anchor="ctr" bIns="45720" lIns="91440" rIns="91440" rtlCol="0" tIns="45720" vert="horz"/>
          <a:p>
            <a:endParaRPr altLang="en-US" lang="zh-CN"/>
          </a:p>
        </p:txBody>
      </p:sp>
      <p:sp>
        <p:nvSpPr>
          <p:cNvPr id="1049148" name="备注占位符 4"/>
          <p:cNvSpPr>
            <a:spLocks noGrp="1"/>
          </p:cNvSpPr>
          <p:nvPr>
            <p:ph type="body" sz="quarter" idx="3"/>
          </p:nvPr>
        </p:nvSpPr>
        <p:spPr>
          <a:xfrm>
            <a:off x="685800" y="4343400"/>
            <a:ext cx="5486400" cy="4114800"/>
          </a:xfrm>
          <a:prstGeom prst="rect"/>
        </p:spPr>
        <p:txBody>
          <a:bodyPr bIns="45720" lIns="91440" rIns="91440" rtlCol="0" tIns="45720" vert="horz">
            <a:normAutofit/>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49" name="页脚占位符 5"/>
          <p:cNvSpPr>
            <a:spLocks noGrp="1"/>
          </p:cNvSpPr>
          <p:nvPr>
            <p:ph type="ftr" sz="quarter" idx="4"/>
          </p:nvPr>
        </p:nvSpPr>
        <p:spPr>
          <a:xfrm>
            <a:off x="0" y="8685213"/>
            <a:ext cx="2971800" cy="457200"/>
          </a:xfrm>
          <a:prstGeom prst="rect"/>
        </p:spPr>
        <p:txBody>
          <a:bodyPr anchor="b" bIns="45720" lIns="91440" rIns="91440" rtlCol="0" tIns="45720" vert="horz"/>
          <a:lstStyle>
            <a:lvl1pPr algn="l">
              <a:defRPr sz="1200"/>
            </a:lvl1pPr>
          </a:lstStyle>
          <a:p>
            <a:endParaRPr altLang="en-US" lang="zh-CN"/>
          </a:p>
        </p:txBody>
      </p:sp>
      <p:sp>
        <p:nvSpPr>
          <p:cNvPr id="1049150" name="灯片编号占位符 6"/>
          <p:cNvSpPr>
            <a:spLocks noGrp="1"/>
          </p:cNvSpPr>
          <p:nvPr>
            <p:ph type="sldNum" sz="quarter" idx="5"/>
          </p:nvPr>
        </p:nvSpPr>
        <p:spPr>
          <a:xfrm>
            <a:off x="3884613" y="8685213"/>
            <a:ext cx="2971800" cy="457200"/>
          </a:xfrm>
          <a:prstGeom prst="rect"/>
        </p:spPr>
        <p:txBody>
          <a:bodyPr anchor="b" bIns="45720" lIns="91440" rIns="91440" rtlCol="0" tIns="45720" vert="horz"/>
          <a:lstStyle>
            <a:lvl1pPr algn="r">
              <a:defRPr sz="1200"/>
            </a:lvl1pPr>
          </a:lstStyle>
          <a:p>
            <a:fld id="{EA92991D-6283-431B-B0C2-DCA88DF56C5C}"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3130" eaLnBrk="1" hangingPunct="1" latinLnBrk="0" marL="0" rtl="0">
      <a:defRPr sz="1200" kern="1200">
        <a:solidFill>
          <a:schemeClr val="tx1"/>
        </a:solidFill>
        <a:latin typeface="+mn-lt"/>
        <a:ea typeface="+mn-ea"/>
        <a:cs typeface="+mn-cs"/>
      </a:defRPr>
    </a:lvl1pPr>
    <a:lvl2pPr algn="l" defTabSz="913130" eaLnBrk="1" hangingPunct="1" latinLnBrk="0" marL="457200" rtl="0">
      <a:defRPr sz="1200" kern="1200">
        <a:solidFill>
          <a:schemeClr val="tx1"/>
        </a:solidFill>
        <a:latin typeface="+mn-lt"/>
        <a:ea typeface="+mn-ea"/>
        <a:cs typeface="+mn-cs"/>
      </a:defRPr>
    </a:lvl2pPr>
    <a:lvl3pPr algn="l" defTabSz="913130" eaLnBrk="1" hangingPunct="1" latinLnBrk="0" marL="914400" rtl="0">
      <a:defRPr sz="1200" kern="1200">
        <a:solidFill>
          <a:schemeClr val="tx1"/>
        </a:solidFill>
        <a:latin typeface="+mn-lt"/>
        <a:ea typeface="+mn-ea"/>
        <a:cs typeface="+mn-cs"/>
      </a:defRPr>
    </a:lvl3pPr>
    <a:lvl4pPr algn="l" defTabSz="913130" eaLnBrk="1" hangingPunct="1" latinLnBrk="0" marL="1371600" rtl="0">
      <a:defRPr sz="1200" kern="1200">
        <a:solidFill>
          <a:schemeClr val="tx1"/>
        </a:solidFill>
        <a:latin typeface="+mn-lt"/>
        <a:ea typeface="+mn-ea"/>
        <a:cs typeface="+mn-cs"/>
      </a:defRPr>
    </a:lvl4pPr>
    <a:lvl5pPr algn="l" defTabSz="913130" eaLnBrk="1" hangingPunct="1" latinLnBrk="0" marL="1828165" rtl="0">
      <a:defRPr sz="1200" kern="1200">
        <a:solidFill>
          <a:schemeClr val="tx1"/>
        </a:solidFill>
        <a:latin typeface="+mn-lt"/>
        <a:ea typeface="+mn-ea"/>
        <a:cs typeface="+mn-cs"/>
      </a:defRPr>
    </a:lvl5pPr>
    <a:lvl6pPr algn="l" defTabSz="913130" eaLnBrk="1" hangingPunct="1" latinLnBrk="0" marL="2285365" rtl="0">
      <a:defRPr sz="1200" kern="1200">
        <a:solidFill>
          <a:schemeClr val="tx1"/>
        </a:solidFill>
        <a:latin typeface="+mn-lt"/>
        <a:ea typeface="+mn-ea"/>
        <a:cs typeface="+mn-cs"/>
      </a:defRPr>
    </a:lvl6pPr>
    <a:lvl7pPr algn="l" defTabSz="913130" eaLnBrk="1" hangingPunct="1" latinLnBrk="0" marL="2742565" rtl="0">
      <a:defRPr sz="1200" kern="1200">
        <a:solidFill>
          <a:schemeClr val="tx1"/>
        </a:solidFill>
        <a:latin typeface="+mn-lt"/>
        <a:ea typeface="+mn-ea"/>
        <a:cs typeface="+mn-cs"/>
      </a:defRPr>
    </a:lvl7pPr>
    <a:lvl8pPr algn="l" defTabSz="913130" eaLnBrk="1" hangingPunct="1" latinLnBrk="0" marL="3199765" rtl="0">
      <a:defRPr sz="1200" kern="1200">
        <a:solidFill>
          <a:schemeClr val="tx1"/>
        </a:solidFill>
        <a:latin typeface="+mn-lt"/>
        <a:ea typeface="+mn-ea"/>
        <a:cs typeface="+mn-cs"/>
      </a:defRPr>
    </a:lvl8pPr>
    <a:lvl9pPr algn="l" defTabSz="913130" eaLnBrk="1" hangingPunct="1" latinLnBrk="0" marL="3656965"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hyperlink" Target="https://www.baidu.com/s?wd=&#22269;&#23478;&#25919;&#26435;&amp;from=1012015a&amp;fenlei=mv6quAkxTZn0IZRqIHckPjm4nH00T1Y3my7hPA79mHu-PWfvPjmd0ZwV5Hcvrjm3rH6sPfKWUMw85HfYnjn4nH6sgvPsT6KdThsqpZwYTjCEQLGCpyw9Uz4Bmy-bIi4WUvYETgN-TLwGUv3EPHczPHbdrHR3" TargetMode="External"/><Relationship Id="rId2" Type="http://schemas.openxmlformats.org/officeDocument/2006/relationships/slide" Target="../slides/slide76.xml"/><Relationship Id="rId3"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hyperlink" Target="https://baike.baidu.com/item/&#27665;&#20027;&#20826;/861657" TargetMode="External"/><Relationship Id="rId2" Type="http://schemas.openxmlformats.org/officeDocument/2006/relationships/hyperlink" Target="https://baike.baidu.com/item/&#20849;&#21644;&#20826;/4911681" TargetMode="External"/><Relationship Id="rId3" Type="http://schemas.openxmlformats.org/officeDocument/2006/relationships/slide" Target="../slides/slide77.xml"/><Relationship Id="rId4"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96.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35" name="幻灯片图像占位符 1"/>
          <p:cNvSpPr>
            <a:spLocks noChangeAspect="1" noRot="1" noGrp="1"/>
          </p:cNvSpPr>
          <p:nvPr>
            <p:ph type="sldImg"/>
          </p:nvPr>
        </p:nvSpPr>
        <p:spPr>
          <a:xfrm>
            <a:off x="381000" y="685800"/>
            <a:ext cx="6096000" cy="3429000"/>
          </a:xfrm>
        </p:spPr>
      </p:sp>
      <p:sp>
        <p:nvSpPr>
          <p:cNvPr id="1048636" name="备注占位符 2"/>
          <p:cNvSpPr>
            <a:spLocks noGrp="1"/>
          </p:cNvSpPr>
          <p:nvPr>
            <p:ph type="body" idx="1"/>
          </p:nvPr>
        </p:nvSpPr>
        <p:spPr/>
        <p:txBody>
          <a:bodyPr/>
          <a:p>
            <a:r>
              <a:rPr altLang="en-US" dirty="0" kumimoji="1" lang="zh-CN"/>
              <a:t>改成三级</a:t>
            </a:r>
          </a:p>
        </p:txBody>
      </p:sp>
      <p:sp>
        <p:nvSpPr>
          <p:cNvPr id="1048637"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9</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26" name="幻灯片图像占位符 1"/>
          <p:cNvSpPr>
            <a:spLocks noChangeAspect="1" noRot="1" noGrp="1"/>
          </p:cNvSpPr>
          <p:nvPr>
            <p:ph type="sldImg"/>
          </p:nvPr>
        </p:nvSpPr>
        <p:spPr>
          <a:xfrm>
            <a:off x="381000" y="685800"/>
            <a:ext cx="6096000" cy="3429000"/>
          </a:xfrm>
        </p:spPr>
      </p:sp>
      <p:sp>
        <p:nvSpPr>
          <p:cNvPr id="1048727" name="备注占位符 2"/>
          <p:cNvSpPr>
            <a:spLocks noGrp="1"/>
          </p:cNvSpPr>
          <p:nvPr>
            <p:ph type="body" idx="1"/>
          </p:nvPr>
        </p:nvSpPr>
        <p:spPr/>
        <p:txBody>
          <a:bodyPr/>
          <a:p>
            <a:r>
              <a:rPr altLang="en-US" b="0" dirty="0" sz="1200" i="0" kern="1200" lang="zh-CN">
                <a:solidFill>
                  <a:schemeClr val="tx1"/>
                </a:solidFill>
                <a:effectLst/>
                <a:latin typeface="+mn-lt"/>
                <a:ea typeface="+mn-ea"/>
                <a:cs typeface="+mn-cs"/>
              </a:rPr>
              <a:t>必要劳动时间指劳动者的劳动时间中用于生产维持劳动者自身及其家庭生活所必需的生活资料的那部分时间</a:t>
            </a:r>
            <a:endParaRPr altLang="zh-CN" b="0" dirty="0" sz="1200" i="0" kern="1200" lang="en-US">
              <a:solidFill>
                <a:schemeClr val="tx1"/>
              </a:solidFill>
              <a:effectLst/>
              <a:latin typeface="+mn-lt"/>
              <a:ea typeface="+mn-ea"/>
              <a:cs typeface="+mn-cs"/>
            </a:endParaRPr>
          </a:p>
          <a:p>
            <a:endParaRPr altLang="zh-CN" b="0" dirty="0" sz="1200" i="0" kern="1200" lang="en-US">
              <a:solidFill>
                <a:schemeClr val="tx1"/>
              </a:solidFill>
              <a:effectLst/>
              <a:latin typeface="+mn-lt"/>
              <a:ea typeface="+mn-ea"/>
              <a:cs typeface="+mn-cs"/>
            </a:endParaRPr>
          </a:p>
          <a:p>
            <a:r>
              <a:rPr altLang="zh-CN" dirty="0" sz="1200" lang="en-US">
                <a:latin typeface="Microsoft YaHei" charset="-122"/>
                <a:ea typeface="Microsoft YaHei" charset="-122"/>
                <a:cs typeface="Microsoft YaHei" charset="-122"/>
              </a:rPr>
              <a:t>1886</a:t>
            </a:r>
            <a:r>
              <a:rPr altLang="en-US" dirty="0" sz="1200" lang="zh-CN">
                <a:latin typeface="Microsoft YaHei" charset="-122"/>
                <a:ea typeface="Microsoft YaHei" charset="-122"/>
                <a:cs typeface="Microsoft YaHei" charset="-122"/>
              </a:rPr>
              <a:t>年美国芝加哥</a:t>
            </a:r>
            <a:r>
              <a:rPr altLang="zh-CN" dirty="0" sz="1200" lang="en-US">
                <a:latin typeface="Microsoft YaHei" charset="-122"/>
                <a:ea typeface="Microsoft YaHei" charset="-122"/>
                <a:cs typeface="Microsoft YaHei" charset="-122"/>
              </a:rPr>
              <a:t>50</a:t>
            </a:r>
            <a:r>
              <a:rPr altLang="en-US" dirty="0" sz="1200" lang="zh-CN">
                <a:latin typeface="Microsoft YaHei" charset="-122"/>
                <a:ea typeface="Microsoft YaHei" charset="-122"/>
                <a:cs typeface="Microsoft YaHei" charset="-122"/>
              </a:rPr>
              <a:t>万工人争取</a:t>
            </a:r>
            <a:r>
              <a:rPr altLang="zh-CN" dirty="0" sz="1200" lang="en-US">
                <a:latin typeface="Microsoft YaHei" charset="-122"/>
                <a:ea typeface="Microsoft YaHei" charset="-122"/>
                <a:cs typeface="Microsoft YaHei" charset="-122"/>
              </a:rPr>
              <a:t>8</a:t>
            </a:r>
            <a:r>
              <a:rPr altLang="en-US" dirty="0" sz="1200" lang="zh-CN">
                <a:latin typeface="Microsoft YaHei" charset="-122"/>
                <a:ea typeface="Microsoft YaHei" charset="-122"/>
                <a:cs typeface="Microsoft YaHei" charset="-122"/>
              </a:rPr>
              <a:t>小时工作日，“我们要把世界变个样，我们厌倦了白白的辛劳，光得到仅能糊口的工饷，从没有时间让我们去思考。</a:t>
            </a:r>
            <a:br>
              <a:rPr altLang="en-US" dirty="0" sz="1200" lang="zh-CN">
                <a:latin typeface="Microsoft YaHei" charset="-122"/>
                <a:ea typeface="Microsoft YaHei" charset="-122"/>
                <a:cs typeface="Microsoft YaHei" charset="-122"/>
              </a:rPr>
            </a:br>
            <a:r>
              <a:rPr altLang="en-US" dirty="0" sz="1200" lang="zh-CN">
                <a:latin typeface="Microsoft YaHei" charset="-122"/>
                <a:ea typeface="Microsoft YaHei" charset="-122"/>
                <a:cs typeface="Microsoft YaHei" charset="-122"/>
              </a:rPr>
              <a:t>　我们要闻闻花香，我们要晒晒太阳，我们相信：上帝只允许八小时工作日。” </a:t>
            </a:r>
            <a:endParaRPr altLang="en-US" dirty="0" kumimoji="1" lang="zh-CN"/>
          </a:p>
        </p:txBody>
      </p:sp>
      <p:sp>
        <p:nvSpPr>
          <p:cNvPr id="1048728"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31</a:t>
            </a:fld>
            <a:endParaRPr altLang="en-US"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37" name="幻灯片图像占位符 1"/>
          <p:cNvSpPr>
            <a:spLocks noChangeAspect="1" noRot="1" noGrp="1"/>
          </p:cNvSpPr>
          <p:nvPr>
            <p:ph type="sldImg"/>
          </p:nvPr>
        </p:nvSpPr>
        <p:spPr>
          <a:xfrm>
            <a:off x="381000" y="685800"/>
            <a:ext cx="6096000" cy="3429000"/>
          </a:xfrm>
        </p:spPr>
      </p:sp>
      <p:sp>
        <p:nvSpPr>
          <p:cNvPr id="1048738" name="备注占位符 2"/>
          <p:cNvSpPr>
            <a:spLocks noGrp="1"/>
          </p:cNvSpPr>
          <p:nvPr>
            <p:ph type="body" idx="1"/>
          </p:nvPr>
        </p:nvSpPr>
        <p:spPr/>
        <p:txBody>
          <a:bodyPr/>
          <a:p>
            <a:r>
              <a:rPr altLang="en-US" dirty="0" kumimoji="1" lang="zh-CN"/>
              <a:t>每个资本家都想提高自己记得效率</a:t>
            </a:r>
            <a:endParaRPr altLang="zh-CN" dirty="0" kumimoji="1" lang="en-US"/>
          </a:p>
          <a:p>
            <a:r>
              <a:rPr altLang="en-US" dirty="0" kumimoji="1" lang="zh-CN"/>
              <a:t>生产衣服，想提高生产率，我要提高机器，原料各种的，一个服装厂，做不动，各行各业都要提高</a:t>
            </a:r>
          </a:p>
        </p:txBody>
      </p:sp>
      <p:sp>
        <p:nvSpPr>
          <p:cNvPr id="1048739"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32</a:t>
            </a:fld>
            <a:endParaRPr altLang="en-US" 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744" name="幻灯片图像占位符 1"/>
          <p:cNvSpPr>
            <a:spLocks noChangeAspect="1" noRot="1" noGrp="1"/>
          </p:cNvSpPr>
          <p:nvPr>
            <p:ph type="sldImg"/>
          </p:nvPr>
        </p:nvSpPr>
        <p:spPr>
          <a:xfrm>
            <a:off x="381000" y="685800"/>
            <a:ext cx="6096000" cy="3429000"/>
          </a:xfrm>
        </p:spPr>
      </p:sp>
      <p:sp>
        <p:nvSpPr>
          <p:cNvPr id="1048745" name="备注占位符 2"/>
          <p:cNvSpPr>
            <a:spLocks noGrp="1"/>
          </p:cNvSpPr>
          <p:nvPr>
            <p:ph type="body" idx="1"/>
          </p:nvPr>
        </p:nvSpPr>
        <p:spPr/>
        <p:txBody>
          <a:bodyPr/>
          <a:p>
            <a:r>
              <a:rPr altLang="en-US" dirty="0" kumimoji="1" lang="zh-CN"/>
              <a:t>每个资本家都想提高自己记得效率</a:t>
            </a:r>
            <a:endParaRPr altLang="zh-CN" dirty="0" kumimoji="1" lang="en-US"/>
          </a:p>
          <a:p>
            <a:r>
              <a:rPr altLang="en-US" dirty="0" kumimoji="1" lang="zh-CN"/>
              <a:t>生产衣服，想提高生产率，我要提高机器，原料各种的，一个服装厂，做不动，各行各业都要提高</a:t>
            </a:r>
          </a:p>
        </p:txBody>
      </p:sp>
      <p:sp>
        <p:nvSpPr>
          <p:cNvPr id="1048746"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33</a:t>
            </a:fld>
            <a:endParaRPr altLang="en-US" 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756" name="幻灯片图像占位符 1"/>
          <p:cNvSpPr>
            <a:spLocks noChangeAspect="1" noRot="1" noGrp="1"/>
          </p:cNvSpPr>
          <p:nvPr>
            <p:ph type="sldImg"/>
          </p:nvPr>
        </p:nvSpPr>
        <p:spPr>
          <a:xfrm>
            <a:off x="381000" y="685800"/>
            <a:ext cx="6096000" cy="3429000"/>
          </a:xfrm>
        </p:spPr>
      </p:sp>
      <p:sp>
        <p:nvSpPr>
          <p:cNvPr id="1048757" name="备注占位符 2"/>
          <p:cNvSpPr>
            <a:spLocks noGrp="1"/>
          </p:cNvSpPr>
          <p:nvPr>
            <p:ph type="body" idx="1"/>
          </p:nvPr>
        </p:nvSpPr>
        <p:spPr/>
        <p:txBody>
          <a:bodyPr/>
          <a:p>
            <a:r>
              <a:rPr altLang="en-US" b="0" dirty="0" sz="1200" i="0" kern="1200" lang="zh-CN">
                <a:solidFill>
                  <a:schemeClr val="tx1"/>
                </a:solidFill>
                <a:effectLst/>
                <a:latin typeface="+mn-lt"/>
                <a:ea typeface="+mn-ea"/>
                <a:cs typeface="+mn-cs"/>
              </a:rPr>
              <a:t>必要劳动时间指劳动者的劳动时间中用于生产维持劳动者自身及其家庭生活所必需的生活资料的那部分时间</a:t>
            </a:r>
            <a:endParaRPr altLang="zh-CN" b="0" dirty="0" sz="1200" i="0" kern="1200" lang="en-US">
              <a:solidFill>
                <a:schemeClr val="tx1"/>
              </a:solidFill>
              <a:effectLst/>
              <a:latin typeface="+mn-lt"/>
              <a:ea typeface="+mn-ea"/>
              <a:cs typeface="+mn-cs"/>
            </a:endParaRPr>
          </a:p>
          <a:p>
            <a:endParaRPr altLang="zh-CN" dirty="0" sz="1200" kumimoji="1" lang="en-US">
              <a:latin typeface="Microsoft YaHei" charset="-122"/>
              <a:ea typeface="Microsoft YaHei" charset="-122"/>
              <a:cs typeface="Microsoft YaHei" charset="-122"/>
            </a:endParaRPr>
          </a:p>
          <a:p>
            <a:r>
              <a:rPr altLang="en-US" dirty="0" sz="1200" kumimoji="1" lang="zh-CN">
                <a:latin typeface="Microsoft YaHei" charset="-122"/>
                <a:ea typeface="Microsoft YaHei" charset="-122"/>
                <a:cs typeface="Microsoft YaHei" charset="-122"/>
              </a:rPr>
              <a:t>我们公司生产衣服，我想提高生产率我要换更先进的机器，更好的原料等等，这都要全社会提高才能做到</a:t>
            </a:r>
            <a:endParaRPr altLang="en-US" dirty="0" kumimoji="1" lang="zh-CN"/>
          </a:p>
        </p:txBody>
      </p:sp>
      <p:sp>
        <p:nvSpPr>
          <p:cNvPr id="1048758"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34</a:t>
            </a:fld>
            <a:endParaRPr altLang="en-US" 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768" name="幻灯片图像占位符 1"/>
          <p:cNvSpPr>
            <a:spLocks noChangeAspect="1" noRot="1" noGrp="1"/>
          </p:cNvSpPr>
          <p:nvPr>
            <p:ph type="sldImg"/>
          </p:nvPr>
        </p:nvSpPr>
        <p:spPr>
          <a:xfrm>
            <a:off x="381000" y="685800"/>
            <a:ext cx="6096000" cy="3429000"/>
          </a:xfrm>
        </p:spPr>
      </p:sp>
      <p:sp>
        <p:nvSpPr>
          <p:cNvPr id="1048769" name="备注占位符 2"/>
          <p:cNvSpPr>
            <a:spLocks noGrp="1"/>
          </p:cNvSpPr>
          <p:nvPr>
            <p:ph type="body" idx="1"/>
          </p:nvPr>
        </p:nvSpPr>
        <p:spPr/>
        <p:txBody>
          <a:bodyPr/>
          <a:p>
            <a:endParaRPr altLang="en-US" dirty="0" kumimoji="1" lang="zh-CN"/>
          </a:p>
        </p:txBody>
      </p:sp>
      <p:sp>
        <p:nvSpPr>
          <p:cNvPr id="1048770"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41</a:t>
            </a:fld>
            <a:endParaRPr altLang="en-US" 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837" name="幻灯片图像占位符 1"/>
          <p:cNvSpPr>
            <a:spLocks noChangeAspect="1" noRot="1" noGrp="1"/>
          </p:cNvSpPr>
          <p:nvPr>
            <p:ph type="sldImg"/>
          </p:nvPr>
        </p:nvSpPr>
        <p:spPr/>
      </p:sp>
      <p:sp>
        <p:nvSpPr>
          <p:cNvPr id="1048838" name="备注占位符 2"/>
          <p:cNvSpPr>
            <a:spLocks noGrp="1"/>
          </p:cNvSpPr>
          <p:nvPr>
            <p:ph type="body" idx="1"/>
          </p:nvPr>
        </p:nvSpPr>
        <p:spPr/>
        <p:txBody>
          <a:bodyPr/>
          <a:p>
            <a:endParaRPr altLang="en-US" dirty="0" kumimoji="1" lang="zh-CN"/>
          </a:p>
        </p:txBody>
      </p:sp>
      <p:sp>
        <p:nvSpPr>
          <p:cNvPr id="1048839" name="幻灯片编号占位符 3"/>
          <p:cNvSpPr>
            <a:spLocks noGrp="1"/>
          </p:cNvSpPr>
          <p:nvPr>
            <p:ph type="sldNum" sz="quarter" idx="10"/>
          </p:nvPr>
        </p:nvSpPr>
        <p:spPr/>
        <p:txBody>
          <a:bodyPr/>
          <a:p>
            <a:fld id="{EA92991D-6283-431B-B0C2-DCA88DF56C5C}" type="slidenum">
              <a:rPr altLang="en-US" lang="zh-CN" smtClean="0"/>
              <a:t>58</a:t>
            </a:fld>
            <a:endParaRPr altLang="en-US" 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226" name=""/>
        <p:cNvGrpSpPr/>
        <p:nvPr/>
      </p:nvGrpSpPr>
      <p:grpSpPr>
        <a:xfrm>
          <a:off x="0" y="0"/>
          <a:ext cx="0" cy="0"/>
          <a:chOff x="0" y="0"/>
          <a:chExt cx="0" cy="0"/>
        </a:xfrm>
      </p:grpSpPr>
      <p:sp>
        <p:nvSpPr>
          <p:cNvPr id="1048872" name="幻灯片图像占位符 1"/>
          <p:cNvSpPr>
            <a:spLocks noChangeAspect="1" noRot="1" noGrp="1"/>
          </p:cNvSpPr>
          <p:nvPr>
            <p:ph type="sldImg"/>
          </p:nvPr>
        </p:nvSpPr>
        <p:spPr/>
      </p:sp>
      <p:sp>
        <p:nvSpPr>
          <p:cNvPr id="1048873" name="备注占位符 2"/>
          <p:cNvSpPr>
            <a:spLocks noGrp="1"/>
          </p:cNvSpPr>
          <p:nvPr>
            <p:ph type="body" idx="1"/>
          </p:nvPr>
        </p:nvSpPr>
        <p:spPr/>
        <p:txBody>
          <a:bodyPr/>
          <a:p>
            <a:r>
              <a:rPr altLang="en-US" dirty="0" lang="zh-CN"/>
              <a:t>辣椒</a:t>
            </a:r>
            <a:r>
              <a:rPr altLang="zh-CN" dirty="0" lang="en-US"/>
              <a:t>——</a:t>
            </a:r>
            <a:r>
              <a:rPr altLang="en-US" dirty="0" lang="zh-CN"/>
              <a:t>老干妈</a:t>
            </a:r>
            <a:r>
              <a:rPr altLang="zh-CN" dirty="0" lang="en-US"/>
              <a:t>——</a:t>
            </a:r>
            <a:r>
              <a:rPr altLang="en-US" dirty="0" lang="zh-CN"/>
              <a:t>老干妈炒饭</a:t>
            </a:r>
            <a:endParaRPr altLang="zh-CN" dirty="0" lang="en-US"/>
          </a:p>
          <a:p>
            <a:endParaRPr altLang="zh-CN" dirty="0" lang="en-US"/>
          </a:p>
          <a:p>
            <a:r>
              <a:rPr altLang="en-US" dirty="0" lang="zh-CN"/>
              <a:t>“实现”：卖出去</a:t>
            </a:r>
            <a:r>
              <a:rPr altLang="zh-CN" dirty="0" lang="en-US"/>
              <a:t>——</a:t>
            </a:r>
            <a:r>
              <a:rPr altLang="en-US" dirty="0" lang="zh-CN"/>
              <a:t>变现</a:t>
            </a:r>
          </a:p>
        </p:txBody>
      </p:sp>
      <p:sp>
        <p:nvSpPr>
          <p:cNvPr id="1048874" name="灯片编号占位符 3"/>
          <p:cNvSpPr>
            <a:spLocks noGrp="1"/>
          </p:cNvSpPr>
          <p:nvPr>
            <p:ph type="sldNum" sz="quarter" idx="10"/>
          </p:nvPr>
        </p:nvSpPr>
        <p:spPr/>
        <p:txBody>
          <a:bodyPr/>
          <a:p>
            <a:fld id="{376F6675-9CA1-4822-BCBC-3C14710B21BA}" type="slidenum">
              <a:rPr altLang="en-US" lang="zh-CN" smtClean="0">
                <a:solidFill>
                  <a:prstClr val="black"/>
                </a:solidFill>
              </a:rPr>
              <a:t>61</a:t>
            </a:fld>
            <a:endParaRPr altLang="en-US" lang="zh-CN">
              <a:solidFill>
                <a:prstClr val="black"/>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263" name=""/>
        <p:cNvGrpSpPr/>
        <p:nvPr/>
      </p:nvGrpSpPr>
      <p:grpSpPr>
        <a:xfrm>
          <a:off x="0" y="0"/>
          <a:ext cx="0" cy="0"/>
          <a:chOff x="0" y="0"/>
          <a:chExt cx="0" cy="0"/>
        </a:xfrm>
      </p:grpSpPr>
      <p:sp>
        <p:nvSpPr>
          <p:cNvPr id="1048956" name="幻灯片图像占位符 1"/>
          <p:cNvSpPr>
            <a:spLocks noChangeAspect="1" noRot="1" noGrp="1"/>
          </p:cNvSpPr>
          <p:nvPr>
            <p:ph type="sldImg"/>
          </p:nvPr>
        </p:nvSpPr>
        <p:spPr/>
      </p:sp>
      <p:sp>
        <p:nvSpPr>
          <p:cNvPr id="1048957" name="备注占位符 2"/>
          <p:cNvSpPr>
            <a:spLocks noGrp="1"/>
          </p:cNvSpPr>
          <p:nvPr>
            <p:ph type="body" idx="1"/>
          </p:nvPr>
        </p:nvSpPr>
        <p:spPr/>
        <p:txBody>
          <a:bodyPr/>
          <a:p>
            <a:r>
              <a:rPr altLang="en-US" b="0" dirty="0" sz="1200" i="0" kern="1200" lang="zh-CN">
                <a:solidFill>
                  <a:schemeClr val="tx1"/>
                </a:solidFill>
                <a:effectLst/>
                <a:latin typeface="+mn-lt"/>
                <a:ea typeface="+mn-ea"/>
                <a:cs typeface="+mn-cs"/>
              </a:rPr>
              <a:t>国体是指国家的性质，亦称国家的阶级本质，</a:t>
            </a:r>
            <a:r>
              <a:rPr altLang="en-US" dirty="0" lang="zh-CN"/>
              <a:t>就是</a:t>
            </a:r>
            <a:r>
              <a:rPr altLang="en-US" dirty="0" sz="1200" kern="1200" lang="zh-CN" strike="noStrike" u="none">
                <a:solidFill>
                  <a:schemeClr val="tx1"/>
                </a:solidFill>
                <a:effectLst/>
                <a:latin typeface="+mn-lt"/>
                <a:ea typeface="+mn-ea"/>
                <a:cs typeface="+mn-cs"/>
                <a:hlinkClick r:id="rId1"/>
              </a:rPr>
              <a:t>国家政权</a:t>
            </a:r>
            <a:r>
              <a:rPr altLang="en-US" dirty="0" lang="zh-CN"/>
              <a:t>掌握在哪一个阶级手中</a:t>
            </a:r>
            <a:r>
              <a:rPr altLang="en-US" b="0" dirty="0" sz="1200" i="0" kern="1200" lang="zh-CN">
                <a:solidFill>
                  <a:schemeClr val="tx1"/>
                </a:solidFill>
                <a:effectLst/>
                <a:latin typeface="+mn-lt"/>
                <a:ea typeface="+mn-ea"/>
                <a:cs typeface="+mn-cs"/>
              </a:rPr>
              <a:t>我国国体是人民民主专政的社会主义国家。</a:t>
            </a:r>
            <a:endParaRPr altLang="zh-CN" dirty="0" lang="en-US"/>
          </a:p>
          <a:p>
            <a:r>
              <a:rPr altLang="en-US" dirty="0" lang="zh-CN"/>
              <a:t>即</a:t>
            </a:r>
            <a:r>
              <a:rPr altLang="en-US" dirty="0" sz="1200" kern="1200" lang="zh-CN" strike="noStrike" u="none">
                <a:solidFill>
                  <a:schemeClr val="tx1"/>
                </a:solidFill>
                <a:effectLst/>
                <a:latin typeface="+mn-lt"/>
                <a:ea typeface="+mn-ea"/>
                <a:cs typeface="+mn-cs"/>
                <a:hlinkClick r:id="rId1"/>
              </a:rPr>
              <a:t>国家政权</a:t>
            </a:r>
            <a:r>
              <a:rPr altLang="en-US" dirty="0" lang="zh-CN"/>
              <a:t>的组织形式，即统治阶级采取何种形式来组织自己的政权机关。</a:t>
            </a:r>
            <a:r>
              <a:rPr altLang="en-US" b="0" dirty="0" sz="1200" i="0" kern="1200" lang="zh-CN">
                <a:solidFill>
                  <a:schemeClr val="tx1"/>
                </a:solidFill>
                <a:effectLst/>
                <a:latin typeface="+mn-lt"/>
                <a:ea typeface="+mn-ea"/>
                <a:cs typeface="+mn-cs"/>
              </a:rPr>
              <a:t>我国的政体是人民代表大会制度。</a:t>
            </a:r>
            <a:endParaRPr altLang="zh-CN" dirty="0" lang="en-US"/>
          </a:p>
          <a:p>
            <a:r>
              <a:rPr altLang="en-US" dirty="0" kumimoji="1" lang="zh-CN"/>
              <a:t>国体，就犹如一个家谁说了算</a:t>
            </a:r>
            <a:endParaRPr altLang="zh-CN" dirty="0" kumimoji="1" lang="en-US"/>
          </a:p>
          <a:p>
            <a:r>
              <a:rPr altLang="en-US" dirty="0" kumimoji="1" lang="zh-CN"/>
              <a:t>整体，</a:t>
            </a:r>
          </a:p>
        </p:txBody>
      </p:sp>
      <p:sp>
        <p:nvSpPr>
          <p:cNvPr id="1048958" name="幻灯片编号占位符 3"/>
          <p:cNvSpPr>
            <a:spLocks noGrp="1"/>
          </p:cNvSpPr>
          <p:nvPr>
            <p:ph type="sldNum" sz="quarter" idx="10"/>
          </p:nvPr>
        </p:nvSpPr>
        <p:spPr/>
        <p:txBody>
          <a:bodyPr/>
          <a:p>
            <a:fld id="{EA92991D-6283-431B-B0C2-DCA88DF56C5C}" type="slidenum">
              <a:rPr altLang="en-US" lang="zh-CN" smtClean="0"/>
              <a:t>76</a:t>
            </a:fld>
            <a:endParaRPr altLang="en-US" 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266" name=""/>
        <p:cNvGrpSpPr/>
        <p:nvPr/>
      </p:nvGrpSpPr>
      <p:grpSpPr>
        <a:xfrm>
          <a:off x="0" y="0"/>
          <a:ext cx="0" cy="0"/>
          <a:chOff x="0" y="0"/>
          <a:chExt cx="0" cy="0"/>
        </a:xfrm>
      </p:grpSpPr>
      <p:sp>
        <p:nvSpPr>
          <p:cNvPr id="1048962" name="幻灯片图像占位符 1"/>
          <p:cNvSpPr>
            <a:spLocks noChangeAspect="1" noRot="1" noGrp="1"/>
          </p:cNvSpPr>
          <p:nvPr>
            <p:ph type="sldImg"/>
          </p:nvPr>
        </p:nvSpPr>
        <p:spPr/>
      </p:sp>
      <p:sp>
        <p:nvSpPr>
          <p:cNvPr id="1048963" name="备注占位符 2"/>
          <p:cNvSpPr>
            <a:spLocks noGrp="1"/>
          </p:cNvSpPr>
          <p:nvPr>
            <p:ph type="body" idx="1"/>
          </p:nvPr>
        </p:nvSpPr>
        <p:spPr/>
        <p:txBody>
          <a:bodyPr/>
          <a:p>
            <a:r>
              <a:rPr altLang="en-US" b="0" dirty="0" sz="1200" i="0" kern="1200" lang="zh-CN">
                <a:solidFill>
                  <a:schemeClr val="tx1"/>
                </a:solidFill>
                <a:effectLst/>
                <a:latin typeface="+mn-lt"/>
                <a:ea typeface="+mn-ea"/>
                <a:cs typeface="+mn-cs"/>
              </a:rPr>
              <a:t>驴象之争（</a:t>
            </a:r>
            <a:r>
              <a:rPr altLang="zh-CN" b="0" dirty="0" sz="1200" i="0" kern="1200" lang="en-US">
                <a:solidFill>
                  <a:schemeClr val="tx1"/>
                </a:solidFill>
                <a:effectLst/>
                <a:latin typeface="+mn-lt"/>
                <a:ea typeface="+mn-ea"/>
                <a:cs typeface="+mn-cs"/>
              </a:rPr>
              <a:t>Donkey vs Elephant</a:t>
            </a:r>
            <a:r>
              <a:rPr altLang="en-US" b="0" dirty="0" sz="1200" i="0" kern="1200" lang="zh-CN">
                <a:solidFill>
                  <a:schemeClr val="tx1"/>
                </a:solidFill>
                <a:effectLst/>
                <a:latin typeface="+mn-lt"/>
                <a:ea typeface="+mn-ea"/>
                <a:cs typeface="+mn-cs"/>
              </a:rPr>
              <a:t>），代指美国总统竞选，也是美国两党制的喻词。“驴子”是</a:t>
            </a:r>
            <a:r>
              <a:rPr altLang="en-US" b="0" dirty="0" sz="1200" i="0" kern="1200" lang="zh-CN" strike="noStrike" u="none">
                <a:solidFill>
                  <a:schemeClr val="tx1"/>
                </a:solidFill>
                <a:effectLst/>
                <a:latin typeface="+mn-lt"/>
                <a:ea typeface="+mn-ea"/>
                <a:cs typeface="+mn-cs"/>
                <a:hlinkClick r:id="rId1"/>
              </a:rPr>
              <a:t>民主党</a:t>
            </a:r>
            <a:r>
              <a:rPr altLang="en-US" b="0" dirty="0" sz="1200" i="0" kern="1200" lang="zh-CN">
                <a:solidFill>
                  <a:schemeClr val="tx1"/>
                </a:solidFill>
                <a:effectLst/>
                <a:latin typeface="+mn-lt"/>
                <a:ea typeface="+mn-ea"/>
                <a:cs typeface="+mn-cs"/>
              </a:rPr>
              <a:t>的党徽，“大象”是</a:t>
            </a:r>
            <a:r>
              <a:rPr altLang="en-US" b="0" dirty="0" sz="1200" i="0" kern="1200" lang="zh-CN" strike="noStrike" u="none">
                <a:solidFill>
                  <a:schemeClr val="tx1"/>
                </a:solidFill>
                <a:effectLst/>
                <a:latin typeface="+mn-lt"/>
                <a:ea typeface="+mn-ea"/>
                <a:cs typeface="+mn-cs"/>
                <a:hlinkClick r:id="rId2"/>
              </a:rPr>
              <a:t>共和党</a:t>
            </a:r>
            <a:r>
              <a:rPr altLang="en-US" b="0" dirty="0" sz="1200" i="0" kern="1200" lang="zh-CN">
                <a:solidFill>
                  <a:schemeClr val="tx1"/>
                </a:solidFill>
                <a:effectLst/>
                <a:latin typeface="+mn-lt"/>
                <a:ea typeface="+mn-ea"/>
                <a:cs typeface="+mn-cs"/>
              </a:rPr>
              <a:t>的党徽。四年一次的美国总统选举又称为“驴象之争”或“驴象赛跑”。</a:t>
            </a:r>
            <a:endParaRPr altLang="zh-CN" b="0" dirty="0" sz="1200" i="0" kern="1200" lang="en-US">
              <a:solidFill>
                <a:schemeClr val="tx1"/>
              </a:solidFill>
              <a:effectLst/>
              <a:latin typeface="+mn-lt"/>
              <a:ea typeface="+mn-ea"/>
              <a:cs typeface="+mn-cs"/>
            </a:endParaRPr>
          </a:p>
          <a:p>
            <a:endParaRPr altLang="zh-CN" b="0" dirty="0" sz="1200" i="0" kern="1200" lang="en-US">
              <a:solidFill>
                <a:schemeClr val="tx1"/>
              </a:solidFill>
              <a:effectLst/>
              <a:latin typeface="+mn-lt"/>
              <a:ea typeface="+mn-ea"/>
              <a:cs typeface="+mn-cs"/>
            </a:endParaRPr>
          </a:p>
          <a:p>
            <a:r>
              <a:rPr altLang="en-US" b="0" dirty="0" sz="1200" i="0" kern="1200" lang="zh-CN">
                <a:solidFill>
                  <a:schemeClr val="tx1"/>
                </a:solidFill>
                <a:effectLst/>
                <a:latin typeface="+mn-lt"/>
                <a:ea typeface="+mn-ea"/>
                <a:cs typeface="+mn-cs"/>
              </a:rPr>
              <a:t>中国共产党领导的多党合作和政治协商制度。</a:t>
            </a:r>
            <a:endParaRPr altLang="en-US" dirty="0" kumimoji="1" lang="zh-CN"/>
          </a:p>
        </p:txBody>
      </p:sp>
      <p:sp>
        <p:nvSpPr>
          <p:cNvPr id="1048964" name="幻灯片编号占位符 3"/>
          <p:cNvSpPr>
            <a:spLocks noGrp="1"/>
          </p:cNvSpPr>
          <p:nvPr>
            <p:ph type="sldNum" sz="quarter" idx="10"/>
          </p:nvPr>
        </p:nvSpPr>
        <p:spPr/>
        <p:txBody>
          <a:bodyPr/>
          <a:p>
            <a:fld id="{EA92991D-6283-431B-B0C2-DCA88DF56C5C}" type="slidenum">
              <a:rPr altLang="en-US" lang="zh-CN" smtClean="0"/>
              <a:t>77</a:t>
            </a:fld>
            <a:endParaRPr altLang="en-US" 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288" name=""/>
        <p:cNvGrpSpPr/>
        <p:nvPr/>
      </p:nvGrpSpPr>
      <p:grpSpPr>
        <a:xfrm>
          <a:off x="0" y="0"/>
          <a:ext cx="0" cy="0"/>
          <a:chOff x="0" y="0"/>
          <a:chExt cx="0" cy="0"/>
        </a:xfrm>
      </p:grpSpPr>
      <p:sp>
        <p:nvSpPr>
          <p:cNvPr id="1048998" name="幻灯片图像占位符 1"/>
          <p:cNvSpPr>
            <a:spLocks noChangeAspect="1" noRot="1" noGrp="1"/>
          </p:cNvSpPr>
          <p:nvPr>
            <p:ph type="sldImg"/>
          </p:nvPr>
        </p:nvSpPr>
        <p:spPr/>
      </p:sp>
      <p:sp>
        <p:nvSpPr>
          <p:cNvPr id="1048999" name="备注占位符 2"/>
          <p:cNvSpPr>
            <a:spLocks noGrp="1"/>
          </p:cNvSpPr>
          <p:nvPr>
            <p:ph type="body" idx="1"/>
          </p:nvPr>
        </p:nvSpPr>
        <p:spPr/>
        <p:txBody>
          <a:bodyPr/>
          <a:p>
            <a:r>
              <a:rPr altLang="en-US" dirty="0" kumimoji="1" lang="zh-CN"/>
              <a:t>我国资本主义萌芽，在明朝，小商贩，产生</a:t>
            </a:r>
          </a:p>
        </p:txBody>
      </p:sp>
      <p:sp>
        <p:nvSpPr>
          <p:cNvPr id="1049000" name="幻灯片编号占位符 3"/>
          <p:cNvSpPr>
            <a:spLocks noGrp="1"/>
          </p:cNvSpPr>
          <p:nvPr>
            <p:ph type="sldNum" sz="quarter" idx="10"/>
          </p:nvPr>
        </p:nvSpPr>
        <p:spPr/>
        <p:txBody>
          <a:bodyPr/>
          <a:p>
            <a:fld id="{EA92991D-6283-431B-B0C2-DCA88DF56C5C}" type="slidenum">
              <a:rPr altLang="en-US" lang="zh-CN" smtClean="0"/>
              <a:t>96</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25" name=""/>
        <p:cNvGrpSpPr/>
        <p:nvPr/>
      </p:nvGrpSpPr>
      <p:grpSpPr>
        <a:xfrm>
          <a:off x="0" y="0"/>
          <a:ext cx="0" cy="0"/>
          <a:chOff x="0" y="0"/>
          <a:chExt cx="0" cy="0"/>
        </a:xfrm>
      </p:grpSpPr>
      <p:sp>
        <p:nvSpPr>
          <p:cNvPr id="1048645" name="幻灯片图像占位符 1"/>
          <p:cNvSpPr>
            <a:spLocks noChangeAspect="1" noRot="1" noGrp="1"/>
          </p:cNvSpPr>
          <p:nvPr>
            <p:ph type="sldImg"/>
          </p:nvPr>
        </p:nvSpPr>
        <p:spPr>
          <a:xfrm>
            <a:off x="381000" y="685800"/>
            <a:ext cx="6096000" cy="3429000"/>
          </a:xfrm>
        </p:spPr>
      </p:sp>
      <p:sp>
        <p:nvSpPr>
          <p:cNvPr id="1048646" name="备注占位符 2"/>
          <p:cNvSpPr>
            <a:spLocks noGrp="1"/>
          </p:cNvSpPr>
          <p:nvPr>
            <p:ph type="body" idx="1"/>
          </p:nvPr>
        </p:nvSpPr>
        <p:spPr/>
        <p:txBody>
          <a:bodyPr/>
          <a:p>
            <a:r>
              <a:rPr altLang="en-US" dirty="0" lang="zh-CN"/>
              <a:t>货币：买东西。资本：钱生钱</a:t>
            </a:r>
            <a:endParaRPr altLang="zh-CN" dirty="0" lang="en-US"/>
          </a:p>
          <a:p>
            <a:endParaRPr altLang="en-US" dirty="0" lang="zh-CN"/>
          </a:p>
        </p:txBody>
      </p:sp>
      <p:sp>
        <p:nvSpPr>
          <p:cNvPr id="1048647" name="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11</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652" name="幻灯片图像占位符 1"/>
          <p:cNvSpPr>
            <a:spLocks noChangeAspect="1" noRot="1" noGrp="1"/>
          </p:cNvSpPr>
          <p:nvPr>
            <p:ph type="sldImg"/>
          </p:nvPr>
        </p:nvSpPr>
        <p:spPr>
          <a:xfrm>
            <a:off x="381000" y="685800"/>
            <a:ext cx="6096000" cy="3429000"/>
          </a:xfrm>
        </p:spPr>
      </p:sp>
      <p:sp>
        <p:nvSpPr>
          <p:cNvPr id="1048653" name="备注占位符 2"/>
          <p:cNvSpPr>
            <a:spLocks noGrp="1"/>
          </p:cNvSpPr>
          <p:nvPr>
            <p:ph type="body" idx="1"/>
          </p:nvPr>
        </p:nvSpPr>
        <p:spPr/>
        <p:txBody>
          <a:bodyPr/>
          <a:p>
            <a:r>
              <a:rPr altLang="en-US" dirty="0" lang="zh-CN"/>
              <a:t>劳动者可以把劳动力当做自己的商品来支配</a:t>
            </a:r>
            <a:endParaRPr altLang="zh-CN" dirty="0" lang="en-US"/>
          </a:p>
          <a:p>
            <a:r>
              <a:rPr altLang="en-US" dirty="0" lang="zh-CN"/>
              <a:t>没有别的可以卖</a:t>
            </a:r>
          </a:p>
        </p:txBody>
      </p:sp>
      <p:sp>
        <p:nvSpPr>
          <p:cNvPr id="1048654" name="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12</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661" name="幻灯片图像占位符 1"/>
          <p:cNvSpPr>
            <a:spLocks noChangeAspect="1" noRot="1" noGrp="1"/>
          </p:cNvSpPr>
          <p:nvPr>
            <p:ph type="sldImg"/>
          </p:nvPr>
        </p:nvSpPr>
        <p:spPr>
          <a:xfrm>
            <a:off x="381000" y="685800"/>
            <a:ext cx="6096000" cy="3429000"/>
          </a:xfrm>
        </p:spPr>
      </p:sp>
      <p:sp>
        <p:nvSpPr>
          <p:cNvPr id="1048662" name="备注占位符 2"/>
          <p:cNvSpPr>
            <a:spLocks noGrp="1"/>
          </p:cNvSpPr>
          <p:nvPr>
            <p:ph type="body" idx="1"/>
          </p:nvPr>
        </p:nvSpPr>
        <p:spPr/>
        <p:txBody>
          <a:bodyPr/>
          <a:p>
            <a:r>
              <a:rPr altLang="en-US" dirty="0" kumimoji="1" lang="zh-CN"/>
              <a:t>样自己，养自己，学习</a:t>
            </a:r>
            <a:endParaRPr altLang="zh-CN" dirty="0" kumimoji="1" lang="en-US"/>
          </a:p>
          <a:p>
            <a:r>
              <a:rPr altLang="en-US" dirty="0" kumimoji="1" lang="zh-CN"/>
              <a:t>日本</a:t>
            </a:r>
            <a:r>
              <a:rPr altLang="zh-CN" dirty="0" kumimoji="1" lang="en-US"/>
              <a:t>AV</a:t>
            </a:r>
          </a:p>
          <a:p>
            <a:r>
              <a:rPr altLang="en-US" dirty="0" kumimoji="1" lang="zh-CN"/>
              <a:t>不同国家，同一国家不同历史时期，价值有底线的</a:t>
            </a:r>
          </a:p>
        </p:txBody>
      </p:sp>
      <p:sp>
        <p:nvSpPr>
          <p:cNvPr id="1048663"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14</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42" name=""/>
        <p:cNvGrpSpPr/>
        <p:nvPr/>
      </p:nvGrpSpPr>
      <p:grpSpPr>
        <a:xfrm>
          <a:off x="0" y="0"/>
          <a:ext cx="0" cy="0"/>
          <a:chOff x="0" y="0"/>
          <a:chExt cx="0" cy="0"/>
        </a:xfrm>
      </p:grpSpPr>
      <p:sp>
        <p:nvSpPr>
          <p:cNvPr id="1048677" name="幻灯片图像占位符 1"/>
          <p:cNvSpPr>
            <a:spLocks noChangeAspect="1" noRot="1" noGrp="1"/>
          </p:cNvSpPr>
          <p:nvPr>
            <p:ph type="sldImg" idx="2"/>
          </p:nvPr>
        </p:nvSpPr>
        <p:spPr>
          <a:xfrm>
            <a:off x="381000" y="685800"/>
            <a:ext cx="6096000" cy="3429000"/>
          </a:xfrm>
        </p:spPr>
      </p:sp>
      <p:sp>
        <p:nvSpPr>
          <p:cNvPr id="1048678" name="文本占位符 2"/>
          <p:cNvSpPr>
            <a:spLocks noGrp="1"/>
          </p:cNvSpPr>
          <p:nvPr>
            <p:ph type="body" idx="3"/>
          </p:nvPr>
        </p:nvSpPr>
        <p:spPr/>
        <p:txBody>
          <a:bodyPr/>
          <a:p>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685" name="幻灯片图像占位符 1"/>
          <p:cNvSpPr>
            <a:spLocks noChangeAspect="1" noRot="1" noGrp="1"/>
          </p:cNvSpPr>
          <p:nvPr>
            <p:ph type="sldImg"/>
          </p:nvPr>
        </p:nvSpPr>
        <p:spPr>
          <a:xfrm>
            <a:off x="381000" y="685800"/>
            <a:ext cx="6096000" cy="3429000"/>
          </a:xfrm>
        </p:spPr>
      </p:sp>
      <p:sp>
        <p:nvSpPr>
          <p:cNvPr id="1048686" name="备注占位符 2"/>
          <p:cNvSpPr>
            <a:spLocks noGrp="1"/>
          </p:cNvSpPr>
          <p:nvPr>
            <p:ph type="body" idx="1"/>
          </p:nvPr>
        </p:nvSpPr>
        <p:spPr/>
        <p:txBody>
          <a:bodyPr/>
          <a:p>
            <a:r>
              <a:rPr altLang="en-US" dirty="0" kumimoji="1" lang="zh-CN"/>
              <a:t>资本如何构成的，哪个部分增殖</a:t>
            </a:r>
            <a:r>
              <a:rPr altLang="zh-CN" dirty="0" kumimoji="1" lang="en-US"/>
              <a:t>——</a:t>
            </a:r>
            <a:r>
              <a:rPr altLang="en-US" dirty="0" kumimoji="1" lang="zh-CN"/>
              <a:t>价值构成</a:t>
            </a:r>
            <a:r>
              <a:rPr altLang="zh-CN" dirty="0" kumimoji="1" lang="en-US"/>
              <a:t>——</a:t>
            </a:r>
            <a:r>
              <a:rPr altLang="en-US" dirty="0" kumimoji="1" lang="zh-CN"/>
              <a:t>技术构成</a:t>
            </a:r>
            <a:endParaRPr altLang="zh-CN" dirty="0" kumimoji="1" lang="en-US"/>
          </a:p>
          <a:p>
            <a:r>
              <a:rPr altLang="en-US" dirty="0" kumimoji="1" lang="zh-CN"/>
              <a:t>人能够增殖，资本家就要剥削</a:t>
            </a:r>
          </a:p>
        </p:txBody>
      </p:sp>
      <p:sp>
        <p:nvSpPr>
          <p:cNvPr id="1048687"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23</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693" name="幻灯片图像占位符 1"/>
          <p:cNvSpPr>
            <a:spLocks noChangeAspect="1" noRot="1" noGrp="1"/>
          </p:cNvSpPr>
          <p:nvPr>
            <p:ph type="sldImg"/>
          </p:nvPr>
        </p:nvSpPr>
        <p:spPr>
          <a:xfrm>
            <a:off x="381000" y="685800"/>
            <a:ext cx="6096000" cy="3429000"/>
          </a:xfrm>
        </p:spPr>
      </p:sp>
      <p:sp>
        <p:nvSpPr>
          <p:cNvPr id="1048694" name="备注占位符 2"/>
          <p:cNvSpPr>
            <a:spLocks noGrp="1"/>
          </p:cNvSpPr>
          <p:nvPr>
            <p:ph type="body" idx="1"/>
          </p:nvPr>
        </p:nvSpPr>
        <p:spPr/>
        <p:txBody>
          <a:bodyPr/>
          <a:p>
            <a:r>
              <a:rPr altLang="en-US" dirty="0" kumimoji="1" lang="zh-CN"/>
              <a:t>资本如何构成的，哪个部分增殖</a:t>
            </a:r>
            <a:r>
              <a:rPr altLang="zh-CN" dirty="0" kumimoji="1" lang="en-US"/>
              <a:t>——</a:t>
            </a:r>
            <a:r>
              <a:rPr altLang="en-US" dirty="0" kumimoji="1" lang="zh-CN"/>
              <a:t>价值构成</a:t>
            </a:r>
            <a:r>
              <a:rPr altLang="zh-CN" dirty="0" kumimoji="1" lang="en-US"/>
              <a:t>——</a:t>
            </a:r>
            <a:r>
              <a:rPr altLang="en-US" dirty="0" kumimoji="1" lang="zh-CN"/>
              <a:t>技术构成</a:t>
            </a:r>
            <a:endParaRPr altLang="zh-CN" dirty="0" kumimoji="1" lang="en-US"/>
          </a:p>
          <a:p>
            <a:r>
              <a:rPr altLang="en-US" dirty="0" kumimoji="1" lang="zh-CN"/>
              <a:t>人能够增殖，资本家就要剥削</a:t>
            </a:r>
          </a:p>
        </p:txBody>
      </p:sp>
      <p:sp>
        <p:nvSpPr>
          <p:cNvPr id="1048695"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24</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09" name="幻灯片图像占位符 1"/>
          <p:cNvSpPr>
            <a:spLocks noChangeAspect="1" noRot="1" noGrp="1"/>
          </p:cNvSpPr>
          <p:nvPr>
            <p:ph type="sldImg"/>
          </p:nvPr>
        </p:nvSpPr>
        <p:spPr>
          <a:xfrm>
            <a:off x="381000" y="685800"/>
            <a:ext cx="6096000" cy="3429000"/>
          </a:xfrm>
        </p:spPr>
      </p:sp>
      <p:sp>
        <p:nvSpPr>
          <p:cNvPr id="1048710" name="备注占位符 2"/>
          <p:cNvSpPr>
            <a:spLocks noGrp="1"/>
          </p:cNvSpPr>
          <p:nvPr>
            <p:ph type="body" idx="1"/>
          </p:nvPr>
        </p:nvSpPr>
        <p:spPr/>
        <p:txBody>
          <a:bodyPr/>
          <a:p>
            <a:r>
              <a:rPr altLang="en-US" dirty="0" kumimoji="1" lang="zh-CN"/>
              <a:t>剥削程度叫做剩余价值率</a:t>
            </a:r>
          </a:p>
        </p:txBody>
      </p:sp>
      <p:sp>
        <p:nvSpPr>
          <p:cNvPr id="1048711"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29</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15" name="幻灯片图像占位符 1"/>
          <p:cNvSpPr>
            <a:spLocks noChangeAspect="1" noRot="1" noGrp="1"/>
          </p:cNvSpPr>
          <p:nvPr>
            <p:ph type="sldImg"/>
          </p:nvPr>
        </p:nvSpPr>
        <p:spPr>
          <a:xfrm>
            <a:off x="381000" y="685800"/>
            <a:ext cx="6096000" cy="3429000"/>
          </a:xfrm>
        </p:spPr>
      </p:sp>
      <p:sp>
        <p:nvSpPr>
          <p:cNvPr id="1048716" name="备注占位符 2"/>
          <p:cNvSpPr>
            <a:spLocks noGrp="1"/>
          </p:cNvSpPr>
          <p:nvPr>
            <p:ph type="body" idx="1"/>
          </p:nvPr>
        </p:nvSpPr>
        <p:spPr/>
        <p:txBody>
          <a:bodyPr/>
          <a:p>
            <a:r>
              <a:rPr altLang="en-US" dirty="0" kumimoji="1" lang="zh-CN"/>
              <a:t>如何提高剩余价值率，就是生产出来剩余价值</a:t>
            </a:r>
          </a:p>
        </p:txBody>
      </p:sp>
      <p:sp>
        <p:nvSpPr>
          <p:cNvPr id="1048717" name="幻灯片编号占位符 3"/>
          <p:cNvSpPr>
            <a:spLocks noGrp="1"/>
          </p:cNvSpPr>
          <p:nvPr>
            <p:ph type="sldNum" sz="quarter" idx="10"/>
          </p:nvPr>
        </p:nvSpPr>
        <p:spPr>
          <a:xfrm>
            <a:off x="3884613" y="8685213"/>
            <a:ext cx="2971800" cy="457200"/>
          </a:xfrm>
          <a:prstGeom prst="rect"/>
        </p:spPr>
        <p:txBody>
          <a:bodyPr/>
          <a:p>
            <a:fld id="{EA92991D-6283-431B-B0C2-DCA88DF56C5C}" type="slidenum">
              <a:rPr altLang="en-US" lang="zh-CN" smtClean="0"/>
              <a:t>30</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307"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305" name=""/>
        <p:cNvGrpSpPr/>
        <p:nvPr/>
      </p:nvGrpSpPr>
      <p:grpSpPr>
        <a:xfrm>
          <a:off x="0" y="0"/>
          <a:ext cx="0" cy="0"/>
          <a:chOff x="0" y="0"/>
          <a:chExt cx="0" cy="0"/>
        </a:xfrm>
      </p:grpSpPr>
      <p:pic>
        <p:nvPicPr>
          <p:cNvPr id="2097197" name="图片 10"/>
          <p:cNvPicPr>
            <a:picLocks noChangeAspect="1"/>
          </p:cNvPicPr>
          <p:nvPr userDrawn="1"/>
        </p:nvPicPr>
        <p:blipFill>
          <a:blip xmlns:r="http://schemas.openxmlformats.org/officeDocument/2006/relationships" r:embed="rId1"/>
          <a:stretch>
            <a:fillRect/>
          </a:stretch>
        </p:blipFill>
        <p:spPr>
          <a:xfrm>
            <a:off x="0" y="0"/>
            <a:ext cx="12192000" cy="6858000"/>
          </a:xfrm>
          <a:prstGeom prst="rect"/>
          <a:noFill/>
          <a:ln w="9525">
            <a:noFill/>
          </a:ln>
        </p:spPr>
      </p:pic>
      <p:sp>
        <p:nvSpPr>
          <p:cNvPr id="1049029" name="标题 1"/>
          <p:cNvSpPr>
            <a:spLocks noGrp="1"/>
          </p:cNvSpPr>
          <p:nvPr>
            <p:ph type="ctrTitle"/>
          </p:nvPr>
        </p:nvSpPr>
        <p:spPr>
          <a:xfrm>
            <a:off x="1714500" y="3561715"/>
            <a:ext cx="6629400" cy="853440"/>
          </a:xfrm>
        </p:spPr>
        <p:txBody>
          <a:bodyPr anchor="b"/>
          <a:lstStyle>
            <a:lvl1pPr algn="ctr">
              <a:defRPr b="1" sz="4000">
                <a:solidFill>
                  <a:schemeClr val="bg2">
                    <a:lumMod val="25000"/>
                  </a:schemeClr>
                </a:solidFill>
                <a:latin typeface="方正清刻本悦宋简体" panose="02000000000000000000" pitchFamily="2" charset="-122"/>
                <a:ea typeface="方正清刻本悦宋简体" panose="02000000000000000000" pitchFamily="2" charset="-122"/>
              </a:defRPr>
            </a:lvl1pPr>
          </a:lstStyle>
          <a:p>
            <a:r>
              <a:rPr altLang="en-US" kumimoji="1" lang="zh-CN"/>
              <a:t>单击此处编辑母版标题样式</a:t>
            </a:r>
          </a:p>
        </p:txBody>
      </p:sp>
      <p:sp>
        <p:nvSpPr>
          <p:cNvPr id="1049030" name="副标题 2"/>
          <p:cNvSpPr>
            <a:spLocks noGrp="1"/>
          </p:cNvSpPr>
          <p:nvPr>
            <p:ph type="subTitle" idx="1" hasCustomPrompt="1"/>
          </p:nvPr>
        </p:nvSpPr>
        <p:spPr>
          <a:xfrm>
            <a:off x="1714508" y="4986656"/>
            <a:ext cx="4669791" cy="502285"/>
          </a:xfrm>
        </p:spPr>
        <p:txBody>
          <a:bodyPr/>
          <a:lstStyle>
            <a:lvl1pPr algn="ctr" indent="0" marL="0">
              <a:buNone/>
              <a:defRPr sz="2400">
                <a:latin typeface="微软雅黑" panose="020B0503020204020204" pitchFamily="34" charset="-122"/>
                <a:ea typeface="微软雅黑" panose="020B0503020204020204" pitchFamily="34" charset="-122"/>
              </a:defRPr>
            </a:lvl1pPr>
            <a:lvl2pPr algn="ctr" indent="0" marL="457200">
              <a:buNone/>
              <a:defRPr sz="2000"/>
            </a:lvl2pPr>
            <a:lvl3pPr algn="ctr" indent="0" marL="914400">
              <a:buNone/>
              <a:defRPr sz="1900"/>
            </a:lvl3pPr>
            <a:lvl4pPr algn="ctr" indent="0" marL="1371600">
              <a:buNone/>
              <a:defRPr sz="1600"/>
            </a:lvl4pPr>
            <a:lvl5pPr algn="ctr" indent="0" marL="1828165">
              <a:buNone/>
              <a:defRPr sz="1600"/>
            </a:lvl5pPr>
            <a:lvl6pPr algn="ctr" indent="0" marL="2284095">
              <a:buNone/>
              <a:defRPr sz="1600"/>
            </a:lvl6pPr>
            <a:lvl7pPr algn="ctr" indent="0" marL="2741295">
              <a:buNone/>
              <a:defRPr sz="1600"/>
            </a:lvl7pPr>
            <a:lvl8pPr algn="ctr" indent="0" marL="3198495">
              <a:buNone/>
              <a:defRPr sz="1600"/>
            </a:lvl8pPr>
            <a:lvl9pPr algn="ctr" indent="0" marL="3655695">
              <a:buNone/>
              <a:defRPr sz="1600"/>
            </a:lvl9pPr>
          </a:lstStyle>
          <a:p>
            <a:endParaRPr altLang="en-US" kumimoji="1" lang="zh-CN"/>
          </a:p>
        </p:txBody>
      </p:sp>
      <p:sp>
        <p:nvSpPr>
          <p:cNvPr id="1049031" name="日期占位符 3"/>
          <p:cNvSpPr>
            <a:spLocks noGrp="1"/>
          </p:cNvSpPr>
          <p:nvPr>
            <p:ph type="dt" sz="half" idx="10"/>
          </p:nvPr>
        </p:nvSpPr>
        <p:spPr>
          <a:xfrm>
            <a:off x="838200" y="6356352"/>
            <a:ext cx="2743200" cy="365125"/>
          </a:xfrm>
        </p:spPr>
        <p:txBody>
          <a:bodyPr/>
          <a:p>
            <a:pPr defTabSz="913765"/>
            <a:endParaRPr altLang="en-US" kumimoji="1" lang="zh-CN"/>
          </a:p>
        </p:txBody>
      </p:sp>
      <p:sp>
        <p:nvSpPr>
          <p:cNvPr id="1049032" name="页脚占位符 4"/>
          <p:cNvSpPr>
            <a:spLocks noGrp="1"/>
          </p:cNvSpPr>
          <p:nvPr>
            <p:ph type="ftr" sz="quarter" idx="11"/>
          </p:nvPr>
        </p:nvSpPr>
        <p:spPr>
          <a:xfrm>
            <a:off x="4038600" y="6356352"/>
            <a:ext cx="4114800" cy="365125"/>
          </a:xfrm>
        </p:spPr>
        <p:txBody>
          <a:bodyPr/>
          <a:p>
            <a:pPr defTabSz="913765"/>
            <a:endParaRPr altLang="en-US" kumimoji="1" lang="zh-CN"/>
          </a:p>
        </p:txBody>
      </p:sp>
      <p:sp>
        <p:nvSpPr>
          <p:cNvPr id="1049033" name="灯片编号占位符 5"/>
          <p:cNvSpPr>
            <a:spLocks noGrp="1"/>
          </p:cNvSpPr>
          <p:nvPr>
            <p:ph type="sldNum" sz="quarter" idx="12"/>
          </p:nvPr>
        </p:nvSpPr>
        <p:spPr>
          <a:xfrm>
            <a:off x="8610600" y="6356352"/>
            <a:ext cx="2743200" cy="365125"/>
          </a:xfrm>
        </p:spPr>
        <p:txBody>
          <a:bodyPr/>
          <a:p>
            <a:pPr defTabSz="913765"/>
            <a:fld id="{C09A97C3-AF9F-524B-BCB6-7987EEDA47D3}" type="slidenum">
              <a:rPr altLang="en-US" kumimoji="1" lang="zh-CN" smtClean="0"/>
              <a:t>‹#›</a:t>
            </a:fld>
            <a:endParaRPr altLang="en-US" kumimoji="1" lang="zh-CN"/>
          </a:p>
        </p:txBody>
      </p:sp>
      <p:sp>
        <p:nvSpPr>
          <p:cNvPr id="1049034" name="矩形 8"/>
          <p:cNvSpPr/>
          <p:nvPr userDrawn="1"/>
        </p:nvSpPr>
        <p:spPr>
          <a:xfrm>
            <a:off x="1392555" y="3698250"/>
            <a:ext cx="76200" cy="1791335"/>
          </a:xfrm>
          <a:prstGeom prst="rect"/>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5718" lIns="91426" rIns="91426" rtlCol="0" tIns="45718"/>
          <a:p>
            <a:pPr algn="ctr" defTabSz="913765" eaLnBrk="1" fontAlgn="auto" hangingPunct="1" indent="0" latinLnBrk="0" lvl="0" marL="0" marR="0" rtl="0">
              <a:lnSpc>
                <a:spcPct val="100000"/>
              </a:lnSpc>
              <a:spcBef>
                <a:spcPts val="0"/>
              </a:spcBef>
              <a:spcAft>
                <a:spcPts val="0"/>
              </a:spcAft>
              <a:buClrTx/>
              <a:buSzTx/>
              <a:buFontTx/>
              <a:buNone/>
            </a:pPr>
            <a:endParaRPr altLang="en-US" baseline="0" b="0" cap="none" sz="1900" i="0" kern="1200" kumimoji="1" lang="zh-CN" noProof="0" normalizeH="0" spc="0" strike="noStrike" u="none">
              <a:ln>
                <a:noFill/>
              </a:ln>
              <a:solidFill>
                <a:schemeClr val="lt1"/>
              </a:solidFill>
              <a:effectLst/>
              <a:uLnTx/>
              <a:uFillTx/>
              <a:latin typeface="+mn-lt"/>
              <a:ea typeface="+mn-ea"/>
              <a:cs typeface="+mn-cs"/>
            </a:endParaRPr>
          </a:p>
        </p:txBody>
      </p:sp>
      <p:sp>
        <p:nvSpPr>
          <p:cNvPr id="1049035" name="矩形 7"/>
          <p:cNvSpPr/>
          <p:nvPr userDrawn="1"/>
        </p:nvSpPr>
        <p:spPr>
          <a:xfrm>
            <a:off x="1392247" y="3015615"/>
            <a:ext cx="1374775" cy="546100"/>
          </a:xfrm>
          <a:prstGeom prst="rect"/>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bIns="45718" lIns="91426" rIns="91426" rtlCol="0" tIns="45718"/>
          <a:p>
            <a:pPr algn="ctr" defTabSz="913765" eaLnBrk="1" fontAlgn="auto" hangingPunct="1" indent="0" latinLnBrk="0" lvl="0" marL="0" marR="0" rtl="0">
              <a:lnSpc>
                <a:spcPct val="100000"/>
              </a:lnSpc>
              <a:spcBef>
                <a:spcPts val="0"/>
              </a:spcBef>
              <a:spcAft>
                <a:spcPts val="0"/>
              </a:spcAft>
              <a:buClrTx/>
              <a:buSzTx/>
              <a:buFontTx/>
              <a:buNone/>
            </a:pPr>
            <a:r>
              <a:rPr altLang="en-US" baseline="0" b="1" cap="none" sz="2000" i="0" kern="1200" kumimoji="1" lang="zh-CN" noProof="0" normalizeH="0" spc="0" strike="noStrike" u="none">
                <a:ln>
                  <a:noFill/>
                </a:ln>
                <a:solidFill>
                  <a:schemeClr val="lt1"/>
                </a:solidFill>
                <a:effectLst/>
                <a:uLnTx/>
                <a:uFillTx/>
                <a:latin typeface="方正清刻本悦宋简体" panose="02000000000000000000" pitchFamily="2" charset="-122"/>
                <a:ea typeface="方正清刻本悦宋简体" panose="02000000000000000000" pitchFamily="2" charset="-122"/>
                <a:cs typeface="+mn-cs"/>
              </a:rPr>
              <a:t>尚德机构</a:t>
            </a:r>
          </a:p>
        </p:txBody>
      </p:sp>
      <p:pic>
        <p:nvPicPr>
          <p:cNvPr id="2097198" name="Picture 2"/>
          <p:cNvPicPr>
            <a:picLocks noChangeAspect="1" noChangeArrowheads="1"/>
          </p:cNvPicPr>
          <p:nvPr userDrawn="1"/>
        </p:nvPicPr>
        <p:blipFill>
          <a:blip xmlns:r="http://schemas.openxmlformats.org/officeDocument/2006/relationships" r:embed="rId2"/>
          <a:srcRect/>
          <a:stretch>
            <a:fillRect/>
          </a:stretch>
        </p:blipFill>
        <p:spPr bwMode="auto">
          <a:xfrm>
            <a:off x="0" y="0"/>
            <a:ext cx="3078162" cy="822325"/>
          </a:xfrm>
          <a:prstGeom prst="rect"/>
          <a:noFill/>
          <a:ln>
            <a:noFill/>
          </a:ln>
          <a:effectLst/>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133" name=""/>
        <p:cNvGrpSpPr/>
        <p:nvPr/>
      </p:nvGrpSpPr>
      <p:grpSpPr>
        <a:xfrm>
          <a:off x="0" y="0"/>
          <a:ext cx="0" cy="0"/>
          <a:chOff x="0" y="0"/>
          <a:chExt cx="0" cy="0"/>
        </a:xfrm>
      </p:grpSpPr>
      <p:sp>
        <p:nvSpPr>
          <p:cNvPr id="1048664" name="练习题"/>
          <p:cNvSpPr txBox="1"/>
          <p:nvPr/>
        </p:nvSpPr>
        <p:spPr>
          <a:xfrm>
            <a:off x="1463675" y="368747"/>
            <a:ext cx="1397819" cy="589905"/>
          </a:xfrm>
          <a:prstGeom prst="rect"/>
          <a:ln w="12700">
            <a:miter lim="400000"/>
          </a:ln>
        </p:spPr>
        <p:txBody>
          <a:bodyPr anchor="ctr" bIns="25400" lIns="25400" rIns="25400" tIns="25400" wrap="none">
            <a:spAutoFit/>
          </a:bodyPr>
          <a:lstStyle>
            <a:lvl1pPr>
              <a:defRPr sz="7000"/>
            </a:lvl1pPr>
          </a:lstStyle>
          <a:p>
            <a:r>
              <a:rPr sz="3500"/>
              <a:t>练习题</a:t>
            </a:r>
          </a:p>
        </p:txBody>
      </p:sp>
      <p:sp>
        <p:nvSpPr>
          <p:cNvPr id="1048665" name="幻灯片编号"/>
          <p:cNvSpPr txBox="1">
            <a:spLocks noGrp="1"/>
          </p:cNvSpPr>
          <p:nvPr>
            <p:ph type="sldNum" sz="quarter" idx="2"/>
          </p:nvPr>
        </p:nvSpPr>
        <p:spPr>
          <a:prstGeom prst="rect"/>
        </p:spPr>
        <p:txBody>
          <a:bodyPr/>
          <a:p>
            <a:fld id="{86CB4B4D-7CA3-9044-876B-883B54F8677D}" type="slidenum">
              <a:t>‹#›</a:t>
            </a:fld>
          </a:p>
        </p:txBody>
      </p:sp>
      <p:pic>
        <p:nvPicPr>
          <p:cNvPr id="2097169" name="图像" descr="图像"/>
          <p:cNvPicPr>
            <a:picLocks noChangeAspect="1"/>
          </p:cNvPicPr>
          <p:nvPr userDrawn="1"/>
        </p:nvPicPr>
        <p:blipFill>
          <a:blip xmlns:r="http://schemas.openxmlformats.org/officeDocument/2006/relationships" r:embed="rId1"/>
          <a:stretch>
            <a:fillRect/>
          </a:stretch>
        </p:blipFill>
        <p:spPr>
          <a:xfrm>
            <a:off x="361661" y="254061"/>
            <a:ext cx="914369" cy="819276"/>
          </a:xfrm>
          <a:prstGeom prst="rect"/>
          <a:ln w="12700">
            <a:miter lim="400000"/>
          </a:ln>
        </p:spPr>
      </p:pic>
      <p:pic>
        <p:nvPicPr>
          <p:cNvPr id="2097170" name="横版-黑logo.png" descr="横版-黑logo.png"/>
          <p:cNvPicPr>
            <a:picLocks noChangeAspect="1"/>
          </p:cNvPicPr>
          <p:nvPr userDrawn="1"/>
        </p:nvPicPr>
        <p:blipFill>
          <a:blip xmlns:r="http://schemas.openxmlformats.org/officeDocument/2006/relationships" r:embed="rId2"/>
          <a:stretch>
            <a:fillRect/>
          </a:stretch>
        </p:blipFill>
        <p:spPr>
          <a:xfrm>
            <a:off x="4396720" y="5646836"/>
            <a:ext cx="3165591" cy="1977797"/>
          </a:xfrm>
          <a:prstGeom prst="rect"/>
          <a:ln w="12700">
            <a:miter lim="400000"/>
          </a:ln>
        </p:spPr>
      </p:pic>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309" name=""/>
        <p:cNvGrpSpPr/>
        <p:nvPr/>
      </p:nvGrpSpPr>
      <p:grpSpPr>
        <a:xfrm>
          <a:off x="0" y="0"/>
          <a:ext cx="0" cy="0"/>
          <a:chOff x="0" y="0"/>
          <a:chExt cx="0" cy="0"/>
        </a:xfrm>
      </p:grpSpPr>
      <p:sp>
        <p:nvSpPr>
          <p:cNvPr id="1049045"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9046" name="副标题 2"/>
          <p:cNvSpPr>
            <a:spLocks noGrp="1"/>
          </p:cNvSpPr>
          <p:nvPr>
            <p:ph type="subTitle" idx="1"/>
          </p:nvPr>
        </p:nvSpPr>
        <p:spPr>
          <a:xfrm>
            <a:off x="1524000" y="3602037"/>
            <a:ext cx="9144000" cy="1655763"/>
          </a:xfrm>
        </p:spPr>
        <p:txBody>
          <a:bodyPr/>
          <a:lstStyle>
            <a:lvl1pPr algn="ctr" indent="0" marL="0">
              <a:buNone/>
              <a:defRPr sz="2400"/>
            </a:lvl1pPr>
            <a:lvl2pPr algn="ctr" indent="0" marL="457200">
              <a:buNone/>
              <a:defRPr sz="2000"/>
            </a:lvl2pPr>
            <a:lvl3pPr algn="ctr" indent="0" marL="914400">
              <a:buNone/>
              <a:defRPr sz="1900"/>
            </a:lvl3pPr>
            <a:lvl4pPr algn="ctr" indent="0" marL="1371600">
              <a:buNone/>
              <a:defRPr sz="1600"/>
            </a:lvl4pPr>
            <a:lvl5pPr algn="ctr" indent="0" marL="1828165">
              <a:buNone/>
              <a:defRPr sz="1600"/>
            </a:lvl5pPr>
            <a:lvl6pPr algn="ctr" indent="0" marL="2285365">
              <a:buNone/>
              <a:defRPr sz="1600"/>
            </a:lvl6pPr>
            <a:lvl7pPr algn="ctr" indent="0" marL="2742565">
              <a:buNone/>
              <a:defRPr sz="1600"/>
            </a:lvl7pPr>
            <a:lvl8pPr algn="ctr" indent="0" marL="3199765">
              <a:buNone/>
              <a:defRPr sz="1600"/>
            </a:lvl8pPr>
            <a:lvl9pPr algn="ctr" indent="0" marL="3656965">
              <a:buNone/>
              <a:defRPr sz="1600"/>
            </a:lvl9pPr>
          </a:lstStyle>
          <a:p>
            <a:r>
              <a:rPr altLang="en-US" lang="zh-CN"/>
              <a:t>单击此处编辑母版副标题样式</a:t>
            </a:r>
          </a:p>
        </p:txBody>
      </p:sp>
      <p:sp>
        <p:nvSpPr>
          <p:cNvPr id="1049047" name="日期占位符 3"/>
          <p:cNvSpPr>
            <a:spLocks noGrp="1"/>
          </p:cNvSpPr>
          <p:nvPr>
            <p:ph type="dt" sz="half" idx="10"/>
          </p:nvPr>
        </p:nvSpPr>
        <p:spPr/>
        <p:txBody>
          <a:bodyPr/>
          <a:p>
            <a:fld id="{3950F7A0-DAB4-4BE1-9CE9-8DA26B4F1D62}"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48" name="页脚占位符 4"/>
          <p:cNvSpPr>
            <a:spLocks noGrp="1"/>
          </p:cNvSpPr>
          <p:nvPr>
            <p:ph type="ftr" sz="quarter" idx="11"/>
          </p:nvPr>
        </p:nvSpPr>
        <p:spPr/>
        <p:txBody>
          <a:bodyPr/>
          <a:p>
            <a:endParaRPr altLang="en-US" lang="zh-CN">
              <a:solidFill>
                <a:prstClr val="black">
                  <a:tint val="75000"/>
                </a:prstClr>
              </a:solidFill>
            </a:endParaRPr>
          </a:p>
        </p:txBody>
      </p:sp>
      <p:sp>
        <p:nvSpPr>
          <p:cNvPr id="1049049"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23" name=""/>
        <p:cNvGrpSpPr/>
        <p:nvPr/>
      </p:nvGrpSpPr>
      <p:grpSpPr>
        <a:xfrm>
          <a:off x="0" y="0"/>
          <a:ext cx="0" cy="0"/>
          <a:chOff x="0" y="0"/>
          <a:chExt cx="0" cy="0"/>
        </a:xfrm>
      </p:grpSpPr>
      <p:sp>
        <p:nvSpPr>
          <p:cNvPr id="1048850"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altLang="en-US" dirty="0" lang="zh-CN"/>
              <a:t>单击此处编辑母版标题样式</a:t>
            </a:r>
          </a:p>
        </p:txBody>
      </p:sp>
      <p:sp>
        <p:nvSpPr>
          <p:cNvPr id="1048851" name="内容占位符 2"/>
          <p:cNvSpPr>
            <a:spLocks noGrp="1"/>
          </p:cNvSpPr>
          <p:nvPr>
            <p:ph idx="1"/>
          </p:nvPr>
        </p:nvSpPr>
        <p:spPr/>
        <p:txBody>
          <a:bodyPr/>
          <a:p>
            <a:pPr lvl="0"/>
            <a:r>
              <a:rPr altLang="en-US" dirty="0" lang="zh-CN"/>
              <a:t>单击此处编辑母版文本样式</a:t>
            </a:r>
          </a:p>
        </p:txBody>
      </p:sp>
      <p:sp>
        <p:nvSpPr>
          <p:cNvPr id="1048852"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314" name=""/>
        <p:cNvGrpSpPr/>
        <p:nvPr/>
      </p:nvGrpSpPr>
      <p:grpSpPr>
        <a:xfrm>
          <a:off x="0" y="0"/>
          <a:ext cx="0" cy="0"/>
          <a:chOff x="0" y="0"/>
          <a:chExt cx="0" cy="0"/>
        </a:xfrm>
      </p:grpSpPr>
      <p:sp>
        <p:nvSpPr>
          <p:cNvPr id="1049072" name="标题 1"/>
          <p:cNvSpPr>
            <a:spLocks noGrp="1"/>
          </p:cNvSpPr>
          <p:nvPr>
            <p:ph type="title"/>
          </p:nvPr>
        </p:nvSpPr>
        <p:spPr>
          <a:xfrm>
            <a:off x="831851" y="1709748"/>
            <a:ext cx="10515600" cy="2852737"/>
          </a:xfrm>
        </p:spPr>
        <p:txBody>
          <a:bodyPr anchor="b"/>
          <a:lstStyle>
            <a:lvl1pPr>
              <a:defRPr sz="6000"/>
            </a:lvl1pPr>
          </a:lstStyle>
          <a:p>
            <a:r>
              <a:rPr altLang="en-US" lang="zh-CN"/>
              <a:t>单击此处编辑母版标题样式</a:t>
            </a:r>
          </a:p>
        </p:txBody>
      </p:sp>
      <p:sp>
        <p:nvSpPr>
          <p:cNvPr id="1049073" name="文本占位符 2"/>
          <p:cNvSpPr>
            <a:spLocks noGrp="1"/>
          </p:cNvSpPr>
          <p:nvPr>
            <p:ph type="body" idx="1"/>
          </p:nvPr>
        </p:nvSpPr>
        <p:spPr>
          <a:xfrm>
            <a:off x="831851" y="4589465"/>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900">
                <a:solidFill>
                  <a:schemeClr val="tx1">
                    <a:tint val="75000"/>
                  </a:schemeClr>
                </a:solidFill>
              </a:defRPr>
            </a:lvl3pPr>
            <a:lvl4pPr indent="0" marL="1371600">
              <a:buNone/>
              <a:defRPr sz="1600">
                <a:solidFill>
                  <a:schemeClr val="tx1">
                    <a:tint val="75000"/>
                  </a:schemeClr>
                </a:solidFill>
              </a:defRPr>
            </a:lvl4pPr>
            <a:lvl5pPr indent="0" marL="1828165">
              <a:buNone/>
              <a:defRPr sz="1600">
                <a:solidFill>
                  <a:schemeClr val="tx1">
                    <a:tint val="75000"/>
                  </a:schemeClr>
                </a:solidFill>
              </a:defRPr>
            </a:lvl5pPr>
            <a:lvl6pPr indent="0" marL="2285365">
              <a:buNone/>
              <a:defRPr sz="1600">
                <a:solidFill>
                  <a:schemeClr val="tx1">
                    <a:tint val="75000"/>
                  </a:schemeClr>
                </a:solidFill>
              </a:defRPr>
            </a:lvl6pPr>
            <a:lvl7pPr indent="0" marL="2742565">
              <a:buNone/>
              <a:defRPr sz="1600">
                <a:solidFill>
                  <a:schemeClr val="tx1">
                    <a:tint val="75000"/>
                  </a:schemeClr>
                </a:solidFill>
              </a:defRPr>
            </a:lvl7pPr>
            <a:lvl8pPr indent="0" marL="3199765">
              <a:buNone/>
              <a:defRPr sz="1600">
                <a:solidFill>
                  <a:schemeClr val="tx1">
                    <a:tint val="75000"/>
                  </a:schemeClr>
                </a:solidFill>
              </a:defRPr>
            </a:lvl8pPr>
            <a:lvl9pPr indent="0" marL="3656965">
              <a:buNone/>
              <a:defRPr sz="1600">
                <a:solidFill>
                  <a:schemeClr val="tx1">
                    <a:tint val="75000"/>
                  </a:schemeClr>
                </a:solidFill>
              </a:defRPr>
            </a:lvl9pPr>
          </a:lstStyle>
          <a:p>
            <a:pPr lvl="0"/>
            <a:r>
              <a:rPr altLang="en-US" lang="zh-CN"/>
              <a:t>单击此处编辑母版文本样式</a:t>
            </a:r>
          </a:p>
        </p:txBody>
      </p:sp>
      <p:sp>
        <p:nvSpPr>
          <p:cNvPr id="1049074" name="日期占位符 3"/>
          <p:cNvSpPr>
            <a:spLocks noGrp="1"/>
          </p:cNvSpPr>
          <p:nvPr>
            <p:ph type="dt" sz="half" idx="10"/>
          </p:nvPr>
        </p:nvSpPr>
        <p:spPr/>
        <p:txBody>
          <a:bodyPr/>
          <a:p>
            <a:fld id="{3EEEF1F8-59B4-4D64-835A-3BFB7D41A2FC}"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75" name="页脚占位符 4"/>
          <p:cNvSpPr>
            <a:spLocks noGrp="1"/>
          </p:cNvSpPr>
          <p:nvPr>
            <p:ph type="ftr" sz="quarter" idx="11"/>
          </p:nvPr>
        </p:nvSpPr>
        <p:spPr/>
        <p:txBody>
          <a:bodyPr/>
          <a:p>
            <a:endParaRPr altLang="en-US" lang="zh-CN">
              <a:solidFill>
                <a:prstClr val="black">
                  <a:tint val="75000"/>
                </a:prstClr>
              </a:solidFill>
            </a:endParaRPr>
          </a:p>
        </p:txBody>
      </p:sp>
      <p:sp>
        <p:nvSpPr>
          <p:cNvPr id="1049076"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313" name=""/>
        <p:cNvGrpSpPr/>
        <p:nvPr/>
      </p:nvGrpSpPr>
      <p:grpSpPr>
        <a:xfrm>
          <a:off x="0" y="0"/>
          <a:ext cx="0" cy="0"/>
          <a:chOff x="0" y="0"/>
          <a:chExt cx="0" cy="0"/>
        </a:xfrm>
      </p:grpSpPr>
      <p:sp>
        <p:nvSpPr>
          <p:cNvPr id="1049066" name="标题 1"/>
          <p:cNvSpPr>
            <a:spLocks noGrp="1"/>
          </p:cNvSpPr>
          <p:nvPr>
            <p:ph type="title"/>
          </p:nvPr>
        </p:nvSpPr>
        <p:spPr/>
        <p:txBody>
          <a:bodyPr/>
          <a:p>
            <a:r>
              <a:rPr altLang="en-US" lang="zh-CN"/>
              <a:t>单击此处编辑母版标题样式</a:t>
            </a:r>
          </a:p>
        </p:txBody>
      </p:sp>
      <p:sp>
        <p:nvSpPr>
          <p:cNvPr id="1049067" name="内容占位符 2"/>
          <p:cNvSpPr>
            <a:spLocks noGrp="1"/>
          </p:cNvSpPr>
          <p:nvPr>
            <p:ph sz="half" idx="1"/>
          </p:nvPr>
        </p:nvSpPr>
        <p:spPr>
          <a:xfrm>
            <a:off x="838200" y="1825625"/>
            <a:ext cx="5181600" cy="4351339"/>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68" name="内容占位符 3"/>
          <p:cNvSpPr>
            <a:spLocks noGrp="1"/>
          </p:cNvSpPr>
          <p:nvPr>
            <p:ph sz="half" idx="2"/>
          </p:nvPr>
        </p:nvSpPr>
        <p:spPr>
          <a:xfrm>
            <a:off x="6172200" y="1825625"/>
            <a:ext cx="5181600" cy="4351339"/>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69" name="日期占位符 4"/>
          <p:cNvSpPr>
            <a:spLocks noGrp="1"/>
          </p:cNvSpPr>
          <p:nvPr>
            <p:ph type="dt" sz="half" idx="10"/>
          </p:nvPr>
        </p:nvSpPr>
        <p:spPr/>
        <p:txBody>
          <a:bodyPr/>
          <a:p>
            <a:fld id="{45C9940A-A7B6-4079-A6B3-0AA3BEAE57F4}"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70" name="页脚占位符 5"/>
          <p:cNvSpPr>
            <a:spLocks noGrp="1"/>
          </p:cNvSpPr>
          <p:nvPr>
            <p:ph type="ftr" sz="quarter" idx="11"/>
          </p:nvPr>
        </p:nvSpPr>
        <p:spPr/>
        <p:txBody>
          <a:bodyPr/>
          <a:p>
            <a:endParaRPr altLang="en-US" lang="zh-CN">
              <a:solidFill>
                <a:prstClr val="black">
                  <a:tint val="75000"/>
                </a:prstClr>
              </a:solidFill>
            </a:endParaRPr>
          </a:p>
        </p:txBody>
      </p:sp>
      <p:sp>
        <p:nvSpPr>
          <p:cNvPr id="1049071" name="灯片编号占位符 6"/>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317" name=""/>
        <p:cNvGrpSpPr/>
        <p:nvPr/>
      </p:nvGrpSpPr>
      <p:grpSpPr>
        <a:xfrm>
          <a:off x="0" y="0"/>
          <a:ext cx="0" cy="0"/>
          <a:chOff x="0" y="0"/>
          <a:chExt cx="0" cy="0"/>
        </a:xfrm>
      </p:grpSpPr>
      <p:sp>
        <p:nvSpPr>
          <p:cNvPr id="1049087"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088" name="文本占位符 2"/>
          <p:cNvSpPr>
            <a:spLocks noGrp="1"/>
          </p:cNvSpPr>
          <p:nvPr>
            <p:ph type="body" idx="1"/>
          </p:nvPr>
        </p:nvSpPr>
        <p:spPr>
          <a:xfrm>
            <a:off x="839789" y="1681163"/>
            <a:ext cx="5157787" cy="823912"/>
          </a:xfrm>
        </p:spPr>
        <p:txBody>
          <a:bodyPr anchor="b"/>
          <a:lstStyle>
            <a:lvl1pPr indent="0" marL="0">
              <a:buNone/>
              <a:defRPr b="1" sz="2400"/>
            </a:lvl1pPr>
            <a:lvl2pPr indent="0" marL="457200">
              <a:buNone/>
              <a:defRPr b="1" sz="2000"/>
            </a:lvl2pPr>
            <a:lvl3pPr indent="0" marL="914400">
              <a:buNone/>
              <a:defRPr b="1" sz="1900"/>
            </a:lvl3pPr>
            <a:lvl4pPr indent="0" marL="1371600">
              <a:buNone/>
              <a:defRPr b="1" sz="1600"/>
            </a:lvl4pPr>
            <a:lvl5pPr indent="0" marL="1828165">
              <a:buNone/>
              <a:defRPr b="1" sz="1600"/>
            </a:lvl5pPr>
            <a:lvl6pPr indent="0" marL="2285365">
              <a:buNone/>
              <a:defRPr b="1" sz="1600"/>
            </a:lvl6pPr>
            <a:lvl7pPr indent="0" marL="2742565">
              <a:buNone/>
              <a:defRPr b="1" sz="1600"/>
            </a:lvl7pPr>
            <a:lvl8pPr indent="0" marL="3199765">
              <a:buNone/>
              <a:defRPr b="1" sz="1600"/>
            </a:lvl8pPr>
            <a:lvl9pPr indent="0" marL="3656965">
              <a:buNone/>
              <a:defRPr b="1" sz="1600"/>
            </a:lvl9pPr>
          </a:lstStyle>
          <a:p>
            <a:pPr lvl="0"/>
            <a:r>
              <a:rPr altLang="en-US" lang="zh-CN"/>
              <a:t>单击此处编辑母版文本样式</a:t>
            </a:r>
          </a:p>
        </p:txBody>
      </p:sp>
      <p:sp>
        <p:nvSpPr>
          <p:cNvPr id="1049089" name="内容占位符 3"/>
          <p:cNvSpPr>
            <a:spLocks noGrp="1"/>
          </p:cNvSpPr>
          <p:nvPr>
            <p:ph sz="half" idx="2"/>
          </p:nvPr>
        </p:nvSpPr>
        <p:spPr>
          <a:xfrm>
            <a:off x="839789" y="2505075"/>
            <a:ext cx="5157787"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90" name="文本占位符 4"/>
          <p:cNvSpPr>
            <a:spLocks noGrp="1"/>
          </p:cNvSpPr>
          <p:nvPr>
            <p:ph type="body" sz="quarter" idx="3"/>
          </p:nvPr>
        </p:nvSpPr>
        <p:spPr>
          <a:xfrm>
            <a:off x="6172203" y="1681163"/>
            <a:ext cx="5183188" cy="823912"/>
          </a:xfrm>
        </p:spPr>
        <p:txBody>
          <a:bodyPr anchor="b"/>
          <a:lstStyle>
            <a:lvl1pPr indent="0" marL="0">
              <a:buNone/>
              <a:defRPr b="1" sz="2400"/>
            </a:lvl1pPr>
            <a:lvl2pPr indent="0" marL="457200">
              <a:buNone/>
              <a:defRPr b="1" sz="2000"/>
            </a:lvl2pPr>
            <a:lvl3pPr indent="0" marL="914400">
              <a:buNone/>
              <a:defRPr b="1" sz="1900"/>
            </a:lvl3pPr>
            <a:lvl4pPr indent="0" marL="1371600">
              <a:buNone/>
              <a:defRPr b="1" sz="1600"/>
            </a:lvl4pPr>
            <a:lvl5pPr indent="0" marL="1828165">
              <a:buNone/>
              <a:defRPr b="1" sz="1600"/>
            </a:lvl5pPr>
            <a:lvl6pPr indent="0" marL="2285365">
              <a:buNone/>
              <a:defRPr b="1" sz="1600"/>
            </a:lvl6pPr>
            <a:lvl7pPr indent="0" marL="2742565">
              <a:buNone/>
              <a:defRPr b="1" sz="1600"/>
            </a:lvl7pPr>
            <a:lvl8pPr indent="0" marL="3199765">
              <a:buNone/>
              <a:defRPr b="1" sz="1600"/>
            </a:lvl8pPr>
            <a:lvl9pPr indent="0" marL="3656965">
              <a:buNone/>
              <a:defRPr b="1" sz="1600"/>
            </a:lvl9pPr>
          </a:lstStyle>
          <a:p>
            <a:pPr lvl="0"/>
            <a:r>
              <a:rPr altLang="en-US" lang="zh-CN"/>
              <a:t>单击此处编辑母版文本样式</a:t>
            </a:r>
          </a:p>
        </p:txBody>
      </p:sp>
      <p:sp>
        <p:nvSpPr>
          <p:cNvPr id="1049091" name="内容占位符 5"/>
          <p:cNvSpPr>
            <a:spLocks noGrp="1"/>
          </p:cNvSpPr>
          <p:nvPr>
            <p:ph sz="quarter" idx="4"/>
          </p:nvPr>
        </p:nvSpPr>
        <p:spPr>
          <a:xfrm>
            <a:off x="6172203" y="2505075"/>
            <a:ext cx="5183188"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92" name="日期占位符 6"/>
          <p:cNvSpPr>
            <a:spLocks noGrp="1"/>
          </p:cNvSpPr>
          <p:nvPr>
            <p:ph type="dt" sz="half" idx="10"/>
          </p:nvPr>
        </p:nvSpPr>
        <p:spPr/>
        <p:txBody>
          <a:bodyPr/>
          <a:p>
            <a:fld id="{E8B5DC50-33D0-4E3D-B52E-6C2280B1F4EA}"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93" name="页脚占位符 7"/>
          <p:cNvSpPr>
            <a:spLocks noGrp="1"/>
          </p:cNvSpPr>
          <p:nvPr>
            <p:ph type="ftr" sz="quarter" idx="11"/>
          </p:nvPr>
        </p:nvSpPr>
        <p:spPr/>
        <p:txBody>
          <a:bodyPr/>
          <a:p>
            <a:endParaRPr altLang="en-US" lang="zh-CN">
              <a:solidFill>
                <a:prstClr val="black">
                  <a:tint val="75000"/>
                </a:prstClr>
              </a:solidFill>
            </a:endParaRPr>
          </a:p>
        </p:txBody>
      </p:sp>
      <p:sp>
        <p:nvSpPr>
          <p:cNvPr id="1049094" name="灯片编号占位符 8"/>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316" name=""/>
        <p:cNvGrpSpPr/>
        <p:nvPr/>
      </p:nvGrpSpPr>
      <p:grpSpPr>
        <a:xfrm>
          <a:off x="0" y="0"/>
          <a:ext cx="0" cy="0"/>
          <a:chOff x="0" y="0"/>
          <a:chExt cx="0" cy="0"/>
        </a:xfrm>
      </p:grpSpPr>
      <p:sp>
        <p:nvSpPr>
          <p:cNvPr id="1049083" name="标题 1"/>
          <p:cNvSpPr>
            <a:spLocks noGrp="1"/>
          </p:cNvSpPr>
          <p:nvPr>
            <p:ph type="title"/>
          </p:nvPr>
        </p:nvSpPr>
        <p:spPr/>
        <p:txBody>
          <a:bodyPr/>
          <a:p>
            <a:r>
              <a:rPr altLang="en-US" lang="zh-CN"/>
              <a:t>单击此处编辑母版标题样式</a:t>
            </a:r>
          </a:p>
        </p:txBody>
      </p:sp>
      <p:sp>
        <p:nvSpPr>
          <p:cNvPr id="1049084" name="日期占位符 2"/>
          <p:cNvSpPr>
            <a:spLocks noGrp="1"/>
          </p:cNvSpPr>
          <p:nvPr>
            <p:ph type="dt" sz="half" idx="10"/>
          </p:nvPr>
        </p:nvSpPr>
        <p:spPr/>
        <p:txBody>
          <a:bodyPr/>
          <a:p>
            <a:fld id="{5083BE18-B052-4D40-846A-747510913F58}"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85" name="页脚占位符 3"/>
          <p:cNvSpPr>
            <a:spLocks noGrp="1"/>
          </p:cNvSpPr>
          <p:nvPr>
            <p:ph type="ftr" sz="quarter" idx="11"/>
          </p:nvPr>
        </p:nvSpPr>
        <p:spPr/>
        <p:txBody>
          <a:bodyPr/>
          <a:p>
            <a:endParaRPr altLang="en-US" lang="zh-CN">
              <a:solidFill>
                <a:prstClr val="black">
                  <a:tint val="75000"/>
                </a:prstClr>
              </a:solidFill>
            </a:endParaRPr>
          </a:p>
        </p:txBody>
      </p:sp>
      <p:sp>
        <p:nvSpPr>
          <p:cNvPr id="1049086" name="灯片编号占位符 4"/>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30" name=""/>
        <p:cNvGrpSpPr/>
        <p:nvPr/>
      </p:nvGrpSpPr>
      <p:grpSpPr>
        <a:xfrm>
          <a:off x="0" y="0"/>
          <a:ext cx="0" cy="0"/>
          <a:chOff x="0" y="0"/>
          <a:chExt cx="0" cy="0"/>
        </a:xfrm>
      </p:grpSpPr>
      <p:sp>
        <p:nvSpPr>
          <p:cNvPr id="1048879" name="日期占位符 1"/>
          <p:cNvSpPr>
            <a:spLocks noGrp="1"/>
          </p:cNvSpPr>
          <p:nvPr>
            <p:ph type="dt" sz="half" idx="10"/>
          </p:nvPr>
        </p:nvSpPr>
        <p:spPr/>
        <p:txBody>
          <a:bodyPr/>
          <a:p>
            <a:fld id="{5F332D2F-4B32-4C51-B9F5-A55F5DDBB59C}"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8880" name="页脚占位符 2"/>
          <p:cNvSpPr>
            <a:spLocks noGrp="1"/>
          </p:cNvSpPr>
          <p:nvPr>
            <p:ph type="ftr" sz="quarter" idx="11"/>
          </p:nvPr>
        </p:nvSpPr>
        <p:spPr/>
        <p:txBody>
          <a:bodyPr/>
          <a:p>
            <a:endParaRPr altLang="en-US" lang="zh-CN">
              <a:solidFill>
                <a:prstClr val="black">
                  <a:tint val="75000"/>
                </a:prstClr>
              </a:solidFill>
            </a:endParaRPr>
          </a:p>
        </p:txBody>
      </p:sp>
      <p:sp>
        <p:nvSpPr>
          <p:cNvPr id="1048881"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315" name=""/>
        <p:cNvGrpSpPr/>
        <p:nvPr/>
      </p:nvGrpSpPr>
      <p:grpSpPr>
        <a:xfrm>
          <a:off x="0" y="0"/>
          <a:ext cx="0" cy="0"/>
          <a:chOff x="0" y="0"/>
          <a:chExt cx="0" cy="0"/>
        </a:xfrm>
      </p:grpSpPr>
      <p:sp>
        <p:nvSpPr>
          <p:cNvPr id="1049077"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078"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79" name="文本占位符 3"/>
          <p:cNvSpPr>
            <a:spLocks noGrp="1"/>
          </p:cNvSpPr>
          <p:nvPr>
            <p:ph type="body" sz="half" idx="2"/>
          </p:nvPr>
        </p:nvSpPr>
        <p:spPr>
          <a:xfrm>
            <a:off x="839788" y="2057403"/>
            <a:ext cx="3932237" cy="3811588"/>
          </a:xfrm>
        </p:spPr>
        <p:txBody>
          <a:bodyPr/>
          <a:lstStyle>
            <a:lvl1pPr indent="0" marL="0">
              <a:buNone/>
              <a:defRPr sz="1600"/>
            </a:lvl1pPr>
            <a:lvl2pPr indent="0" marL="457200">
              <a:buNone/>
              <a:defRPr sz="1500"/>
            </a:lvl2pPr>
            <a:lvl3pPr indent="0" marL="914400">
              <a:buNone/>
              <a:defRPr sz="1200"/>
            </a:lvl3pPr>
            <a:lvl4pPr indent="0" marL="1371600">
              <a:buNone/>
              <a:defRPr sz="1100"/>
            </a:lvl4pPr>
            <a:lvl5pPr indent="0" marL="1828165">
              <a:buNone/>
              <a:defRPr sz="1100"/>
            </a:lvl5pPr>
            <a:lvl6pPr indent="0" marL="2285365">
              <a:buNone/>
              <a:defRPr sz="1100"/>
            </a:lvl6pPr>
            <a:lvl7pPr indent="0" marL="2742565">
              <a:buNone/>
              <a:defRPr sz="1100"/>
            </a:lvl7pPr>
            <a:lvl8pPr indent="0" marL="3199765">
              <a:buNone/>
              <a:defRPr sz="1100"/>
            </a:lvl8pPr>
            <a:lvl9pPr indent="0" marL="3656965">
              <a:buNone/>
              <a:defRPr sz="1100"/>
            </a:lvl9pPr>
          </a:lstStyle>
          <a:p>
            <a:pPr lvl="0"/>
            <a:r>
              <a:rPr altLang="en-US" lang="zh-CN"/>
              <a:t>单击此处编辑母版文本样式</a:t>
            </a:r>
          </a:p>
        </p:txBody>
      </p:sp>
      <p:sp>
        <p:nvSpPr>
          <p:cNvPr id="1049080" name="日期占位符 4"/>
          <p:cNvSpPr>
            <a:spLocks noGrp="1"/>
          </p:cNvSpPr>
          <p:nvPr>
            <p:ph type="dt" sz="half" idx="10"/>
          </p:nvPr>
        </p:nvSpPr>
        <p:spPr/>
        <p:txBody>
          <a:bodyPr/>
          <a:p>
            <a:fld id="{65291AD9-F8F5-4A2F-85E3-6C531A451F71}"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81" name="页脚占位符 5"/>
          <p:cNvSpPr>
            <a:spLocks noGrp="1"/>
          </p:cNvSpPr>
          <p:nvPr>
            <p:ph type="ftr" sz="quarter" idx="11"/>
          </p:nvPr>
        </p:nvSpPr>
        <p:spPr/>
        <p:txBody>
          <a:bodyPr/>
          <a:p>
            <a:endParaRPr altLang="en-US" lang="zh-CN">
              <a:solidFill>
                <a:prstClr val="black">
                  <a:tint val="75000"/>
                </a:prstClr>
              </a:solidFill>
            </a:endParaRPr>
          </a:p>
        </p:txBody>
      </p:sp>
      <p:sp>
        <p:nvSpPr>
          <p:cNvPr id="1049082" name="灯片编号占位符 6"/>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96"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310" name=""/>
        <p:cNvGrpSpPr/>
        <p:nvPr/>
      </p:nvGrpSpPr>
      <p:grpSpPr>
        <a:xfrm>
          <a:off x="0" y="0"/>
          <a:ext cx="0" cy="0"/>
          <a:chOff x="0" y="0"/>
          <a:chExt cx="0" cy="0"/>
        </a:xfrm>
      </p:grpSpPr>
      <p:sp>
        <p:nvSpPr>
          <p:cNvPr id="1049050"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051" name="图片占位符 2"/>
          <p:cNvSpPr>
            <a:spLocks noGrp="1"/>
          </p:cNvSpPr>
          <p:nvPr>
            <p:ph type="pic" idx="1"/>
          </p:nvPr>
        </p:nvSpPr>
        <p:spPr>
          <a:xfrm>
            <a:off x="5183188" y="987434"/>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165">
              <a:buNone/>
              <a:defRPr sz="2000"/>
            </a:lvl5pPr>
            <a:lvl6pPr indent="0" marL="2285365">
              <a:buNone/>
              <a:defRPr sz="2000"/>
            </a:lvl6pPr>
            <a:lvl7pPr indent="0" marL="2742565">
              <a:buNone/>
              <a:defRPr sz="2000"/>
            </a:lvl7pPr>
            <a:lvl8pPr indent="0" marL="3199765">
              <a:buNone/>
              <a:defRPr sz="2000"/>
            </a:lvl8pPr>
            <a:lvl9pPr indent="0" marL="3656965">
              <a:buNone/>
              <a:defRPr sz="2000"/>
            </a:lvl9pPr>
          </a:lstStyle>
          <a:p>
            <a:endParaRPr altLang="en-US" lang="zh-CN"/>
          </a:p>
        </p:txBody>
      </p:sp>
      <p:sp>
        <p:nvSpPr>
          <p:cNvPr id="1049052" name="文本占位符 3"/>
          <p:cNvSpPr>
            <a:spLocks noGrp="1"/>
          </p:cNvSpPr>
          <p:nvPr>
            <p:ph type="body" sz="half" idx="2"/>
          </p:nvPr>
        </p:nvSpPr>
        <p:spPr>
          <a:xfrm>
            <a:off x="839788" y="2057403"/>
            <a:ext cx="3932237" cy="3811588"/>
          </a:xfrm>
        </p:spPr>
        <p:txBody>
          <a:bodyPr/>
          <a:lstStyle>
            <a:lvl1pPr indent="0" marL="0">
              <a:buNone/>
              <a:defRPr sz="1600"/>
            </a:lvl1pPr>
            <a:lvl2pPr indent="0" marL="457200">
              <a:buNone/>
              <a:defRPr sz="1500"/>
            </a:lvl2pPr>
            <a:lvl3pPr indent="0" marL="914400">
              <a:buNone/>
              <a:defRPr sz="1200"/>
            </a:lvl3pPr>
            <a:lvl4pPr indent="0" marL="1371600">
              <a:buNone/>
              <a:defRPr sz="1100"/>
            </a:lvl4pPr>
            <a:lvl5pPr indent="0" marL="1828165">
              <a:buNone/>
              <a:defRPr sz="1100"/>
            </a:lvl5pPr>
            <a:lvl6pPr indent="0" marL="2285365">
              <a:buNone/>
              <a:defRPr sz="1100"/>
            </a:lvl6pPr>
            <a:lvl7pPr indent="0" marL="2742565">
              <a:buNone/>
              <a:defRPr sz="1100"/>
            </a:lvl7pPr>
            <a:lvl8pPr indent="0" marL="3199765">
              <a:buNone/>
              <a:defRPr sz="1100"/>
            </a:lvl8pPr>
            <a:lvl9pPr indent="0" marL="3656965">
              <a:buNone/>
              <a:defRPr sz="1100"/>
            </a:lvl9pPr>
          </a:lstStyle>
          <a:p>
            <a:pPr lvl="0"/>
            <a:r>
              <a:rPr altLang="en-US" lang="zh-CN"/>
              <a:t>单击此处编辑母版文本样式</a:t>
            </a:r>
          </a:p>
        </p:txBody>
      </p:sp>
      <p:sp>
        <p:nvSpPr>
          <p:cNvPr id="1049053" name="日期占位符 4"/>
          <p:cNvSpPr>
            <a:spLocks noGrp="1"/>
          </p:cNvSpPr>
          <p:nvPr>
            <p:ph type="dt" sz="half" idx="10"/>
          </p:nvPr>
        </p:nvSpPr>
        <p:spPr/>
        <p:txBody>
          <a:bodyPr/>
          <a:p>
            <a:fld id="{55F88213-A31E-40C3-B151-70E3E11D3036}"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54" name="页脚占位符 5"/>
          <p:cNvSpPr>
            <a:spLocks noGrp="1"/>
          </p:cNvSpPr>
          <p:nvPr>
            <p:ph type="ftr" sz="quarter" idx="11"/>
          </p:nvPr>
        </p:nvSpPr>
        <p:spPr/>
        <p:txBody>
          <a:bodyPr/>
          <a:p>
            <a:endParaRPr altLang="en-US" lang="zh-CN">
              <a:solidFill>
                <a:prstClr val="black">
                  <a:tint val="75000"/>
                </a:prstClr>
              </a:solidFill>
            </a:endParaRPr>
          </a:p>
        </p:txBody>
      </p:sp>
      <p:sp>
        <p:nvSpPr>
          <p:cNvPr id="1049055" name="灯片编号占位符 6"/>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311" name=""/>
        <p:cNvGrpSpPr/>
        <p:nvPr/>
      </p:nvGrpSpPr>
      <p:grpSpPr>
        <a:xfrm>
          <a:off x="0" y="0"/>
          <a:ext cx="0" cy="0"/>
          <a:chOff x="0" y="0"/>
          <a:chExt cx="0" cy="0"/>
        </a:xfrm>
      </p:grpSpPr>
      <p:sp>
        <p:nvSpPr>
          <p:cNvPr id="1049056" name="标题 1"/>
          <p:cNvSpPr>
            <a:spLocks noGrp="1"/>
          </p:cNvSpPr>
          <p:nvPr>
            <p:ph type="title"/>
          </p:nvPr>
        </p:nvSpPr>
        <p:spPr/>
        <p:txBody>
          <a:bodyPr/>
          <a:p>
            <a:r>
              <a:rPr altLang="en-US" lang="zh-CN"/>
              <a:t>单击此处编辑母版标题样式</a:t>
            </a:r>
          </a:p>
        </p:txBody>
      </p:sp>
      <p:sp>
        <p:nvSpPr>
          <p:cNvPr id="1049057"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58" name="日期占位符 3"/>
          <p:cNvSpPr>
            <a:spLocks noGrp="1"/>
          </p:cNvSpPr>
          <p:nvPr>
            <p:ph type="dt" sz="half" idx="10"/>
          </p:nvPr>
        </p:nvSpPr>
        <p:spPr/>
        <p:txBody>
          <a:bodyPr/>
          <a:p>
            <a:fld id="{9196B047-83D7-479E-8986-2C5FC2B3AC64}"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59" name="页脚占位符 4"/>
          <p:cNvSpPr>
            <a:spLocks noGrp="1"/>
          </p:cNvSpPr>
          <p:nvPr>
            <p:ph type="ftr" sz="quarter" idx="11"/>
          </p:nvPr>
        </p:nvSpPr>
        <p:spPr/>
        <p:txBody>
          <a:bodyPr/>
          <a:p>
            <a:endParaRPr altLang="en-US" lang="zh-CN">
              <a:solidFill>
                <a:prstClr val="black">
                  <a:tint val="75000"/>
                </a:prstClr>
              </a:solidFill>
            </a:endParaRPr>
          </a:p>
        </p:txBody>
      </p:sp>
      <p:sp>
        <p:nvSpPr>
          <p:cNvPr id="1049060"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type="vertTitleAndTx">
  <p:cSld name="垂直排列标题与 文本">
    <p:spTree>
      <p:nvGrpSpPr>
        <p:cNvPr id="312" name=""/>
        <p:cNvGrpSpPr/>
        <p:nvPr/>
      </p:nvGrpSpPr>
      <p:grpSpPr>
        <a:xfrm>
          <a:off x="0" y="0"/>
          <a:ext cx="0" cy="0"/>
          <a:chOff x="0" y="0"/>
          <a:chExt cx="0" cy="0"/>
        </a:xfrm>
      </p:grpSpPr>
      <p:sp>
        <p:nvSpPr>
          <p:cNvPr id="1049061" name="竖排标题 1"/>
          <p:cNvSpPr>
            <a:spLocks noGrp="1"/>
          </p:cNvSpPr>
          <p:nvPr>
            <p:ph type="title" orient="vert"/>
          </p:nvPr>
        </p:nvSpPr>
        <p:spPr>
          <a:xfrm>
            <a:off x="8724902" y="365134"/>
            <a:ext cx="2628900" cy="5811839"/>
          </a:xfrm>
        </p:spPr>
        <p:txBody>
          <a:bodyPr vert="eaVert"/>
          <a:p>
            <a:r>
              <a:rPr altLang="en-US" lang="zh-CN"/>
              <a:t>单击此处编辑母版标题样式</a:t>
            </a:r>
          </a:p>
        </p:txBody>
      </p:sp>
      <p:sp>
        <p:nvSpPr>
          <p:cNvPr id="1049062" name="竖排文字占位符 2"/>
          <p:cNvSpPr>
            <a:spLocks noGrp="1"/>
          </p:cNvSpPr>
          <p:nvPr>
            <p:ph type="body" orient="vert" idx="1"/>
          </p:nvPr>
        </p:nvSpPr>
        <p:spPr>
          <a:xfrm>
            <a:off x="838203" y="365134"/>
            <a:ext cx="7734300" cy="5811839"/>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63" name="日期占位符 3"/>
          <p:cNvSpPr>
            <a:spLocks noGrp="1"/>
          </p:cNvSpPr>
          <p:nvPr>
            <p:ph type="dt" sz="half" idx="10"/>
          </p:nvPr>
        </p:nvSpPr>
        <p:spPr/>
        <p:txBody>
          <a:bodyPr/>
          <a:p>
            <a:fld id="{41E160D6-9EB7-4FF9-98EE-9458CD0D16E9}"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64" name="页脚占位符 4"/>
          <p:cNvSpPr>
            <a:spLocks noGrp="1"/>
          </p:cNvSpPr>
          <p:nvPr>
            <p:ph type="ftr" sz="quarter" idx="11"/>
          </p:nvPr>
        </p:nvSpPr>
        <p:spPr/>
        <p:txBody>
          <a:bodyPr/>
          <a:p>
            <a:endParaRPr altLang="en-US" lang="zh-CN">
              <a:solidFill>
                <a:prstClr val="black">
                  <a:tint val="75000"/>
                </a:prstClr>
              </a:solidFill>
            </a:endParaRPr>
          </a:p>
        </p:txBody>
      </p:sp>
      <p:sp>
        <p:nvSpPr>
          <p:cNvPr id="1049065"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227" name=""/>
        <p:cNvGrpSpPr/>
        <p:nvPr/>
      </p:nvGrpSpPr>
      <p:grpSpPr>
        <a:xfrm>
          <a:off x="0" y="0"/>
          <a:ext cx="0" cy="0"/>
          <a:chOff x="0" y="0"/>
          <a:chExt cx="0" cy="0"/>
        </a:xfrm>
      </p:grpSpPr>
      <p:sp>
        <p:nvSpPr>
          <p:cNvPr id="1048875" name="练习题"/>
          <p:cNvSpPr txBox="1"/>
          <p:nvPr/>
        </p:nvSpPr>
        <p:spPr>
          <a:xfrm>
            <a:off x="1463674" y="368747"/>
            <a:ext cx="1397819" cy="589905"/>
          </a:xfrm>
          <a:prstGeom prst="rect"/>
          <a:ln w="12700">
            <a:miter lim="400000"/>
          </a:ln>
        </p:spPr>
        <p:txBody>
          <a:bodyPr anchor="ctr" bIns="25400" lIns="25400" rIns="25400" tIns="25400" wrap="none">
            <a:spAutoFit/>
          </a:bodyPr>
          <a:lstStyle>
            <a:lvl1pPr algn="l" defTabSz="1828800">
              <a:defRPr b="0" sz="7000">
                <a:latin typeface="+mn-lt"/>
                <a:ea typeface="+mn-ea"/>
                <a:cs typeface="+mn-cs"/>
                <a:sym typeface="Helvetica Neue Medium"/>
              </a:defRPr>
            </a:lvl1pPr>
          </a:lstStyle>
          <a:p>
            <a:r>
              <a:rPr sz="3500"/>
              <a:t>练习题</a:t>
            </a:r>
          </a:p>
        </p:txBody>
      </p:sp>
      <p:sp>
        <p:nvSpPr>
          <p:cNvPr id="1048876" name="幻灯片编号"/>
          <p:cNvSpPr txBox="1">
            <a:spLocks noGrp="1"/>
          </p:cNvSpPr>
          <p:nvPr>
            <p:ph type="sldNum" sz="quarter" idx="2"/>
          </p:nvPr>
        </p:nvSpPr>
        <p:spPr>
          <a:xfrm>
            <a:off x="5979516" y="6540500"/>
            <a:ext cx="277419" cy="281330"/>
          </a:xfrm>
          <a:prstGeom prst="rect"/>
        </p:spPr>
        <p:txBody>
          <a:bodyPr bIns="101600" lIns="101600" rIns="101600" tIns="101600"/>
          <a:lstStyle>
            <a:lvl1pPr algn="l" defTabSz="914400"/>
          </a:lstStyle>
          <a:p>
            <a:fld id="{86CB4B4D-7CA3-9044-876B-883B54F8677D}" type="slidenum">
              <a:t>‹#›</a:t>
            </a:fld>
          </a:p>
        </p:txBody>
      </p:sp>
      <p:pic>
        <p:nvPicPr>
          <p:cNvPr id="2097187" name="横版-黑logo.png" descr="横版-黑logo.png"/>
          <p:cNvPicPr>
            <a:picLocks noChangeAspect="1"/>
          </p:cNvPicPr>
          <p:nvPr userDrawn="1"/>
        </p:nvPicPr>
        <p:blipFill>
          <a:blip xmlns:r="http://schemas.openxmlformats.org/officeDocument/2006/relationships" r:embed="rId1"/>
          <a:stretch>
            <a:fillRect/>
          </a:stretch>
        </p:blipFill>
        <p:spPr>
          <a:xfrm>
            <a:off x="3915149" y="5250725"/>
            <a:ext cx="4128735" cy="2579550"/>
          </a:xfrm>
          <a:prstGeom prst="rect"/>
          <a:ln w="12700">
            <a:miter lim="400000"/>
          </a:ln>
        </p:spPr>
      </p:pic>
      <p:pic>
        <p:nvPicPr>
          <p:cNvPr id="2097188" name="图像" descr="图像"/>
          <p:cNvPicPr>
            <a:picLocks noChangeAspect="1"/>
          </p:cNvPicPr>
          <p:nvPr userDrawn="1"/>
        </p:nvPicPr>
        <p:blipFill>
          <a:blip xmlns:r="http://schemas.openxmlformats.org/officeDocument/2006/relationships" r:embed="rId2"/>
          <a:stretch>
            <a:fillRect/>
          </a:stretch>
        </p:blipFill>
        <p:spPr>
          <a:xfrm>
            <a:off x="361661" y="254061"/>
            <a:ext cx="914369" cy="819276"/>
          </a:xfrm>
          <a:prstGeom prst="rect"/>
          <a:ln w="12700">
            <a:miter lim="400000"/>
          </a:ln>
        </p:spPr>
      </p:pic>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319" name=""/>
        <p:cNvGrpSpPr/>
        <p:nvPr/>
      </p:nvGrpSpPr>
      <p:grpSpPr>
        <a:xfrm>
          <a:off x="0" y="0"/>
          <a:ext cx="0" cy="0"/>
          <a:chOff x="0" y="0"/>
          <a:chExt cx="0" cy="0"/>
        </a:xfrm>
      </p:grpSpPr>
      <p:sp>
        <p:nvSpPr>
          <p:cNvPr id="1049101"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9102" name="副标题 2"/>
          <p:cNvSpPr>
            <a:spLocks noGrp="1"/>
          </p:cNvSpPr>
          <p:nvPr>
            <p:ph type="subTitle" idx="1"/>
          </p:nvPr>
        </p:nvSpPr>
        <p:spPr>
          <a:xfrm>
            <a:off x="1524000" y="3602037"/>
            <a:ext cx="9144000" cy="1655763"/>
          </a:xfrm>
        </p:spPr>
        <p:txBody>
          <a:bodyPr/>
          <a:lstStyle>
            <a:lvl1pPr algn="ctr" indent="0" marL="0">
              <a:buNone/>
              <a:defRPr sz="2400"/>
            </a:lvl1pPr>
            <a:lvl2pPr algn="ctr" indent="0" marL="457200">
              <a:buNone/>
              <a:defRPr sz="2000"/>
            </a:lvl2pPr>
            <a:lvl3pPr algn="ctr" indent="0" marL="914400">
              <a:buNone/>
              <a:defRPr sz="1900"/>
            </a:lvl3pPr>
            <a:lvl4pPr algn="ctr" indent="0" marL="1371600">
              <a:buNone/>
              <a:defRPr sz="1600"/>
            </a:lvl4pPr>
            <a:lvl5pPr algn="ctr" indent="0" marL="1828165">
              <a:buNone/>
              <a:defRPr sz="1600"/>
            </a:lvl5pPr>
            <a:lvl6pPr algn="ctr" indent="0" marL="2285365">
              <a:buNone/>
              <a:defRPr sz="1600"/>
            </a:lvl6pPr>
            <a:lvl7pPr algn="ctr" indent="0" marL="2742565">
              <a:buNone/>
              <a:defRPr sz="1600"/>
            </a:lvl7pPr>
            <a:lvl8pPr algn="ctr" indent="0" marL="3199765">
              <a:buNone/>
              <a:defRPr sz="1600"/>
            </a:lvl8pPr>
            <a:lvl9pPr algn="ctr" indent="0" marL="3656965">
              <a:buNone/>
              <a:defRPr sz="1600"/>
            </a:lvl9pPr>
          </a:lstStyle>
          <a:p>
            <a:r>
              <a:rPr altLang="en-US" lang="zh-CN"/>
              <a:t>单击此处编辑母版副标题样式</a:t>
            </a:r>
          </a:p>
        </p:txBody>
      </p:sp>
      <p:sp>
        <p:nvSpPr>
          <p:cNvPr id="1049103" name="日期占位符 3"/>
          <p:cNvSpPr>
            <a:spLocks noGrp="1"/>
          </p:cNvSpPr>
          <p:nvPr>
            <p:ph type="dt" sz="half" idx="10"/>
          </p:nvPr>
        </p:nvSpPr>
        <p:spPr/>
        <p:txBody>
          <a:bodyPr/>
          <a:p>
            <a:fld id="{3950F7A0-DAB4-4BE1-9CE9-8DA26B4F1D62}"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04" name="页脚占位符 4"/>
          <p:cNvSpPr>
            <a:spLocks noGrp="1"/>
          </p:cNvSpPr>
          <p:nvPr>
            <p:ph type="ftr" sz="quarter" idx="11"/>
          </p:nvPr>
        </p:nvSpPr>
        <p:spPr/>
        <p:txBody>
          <a:bodyPr/>
          <a:p>
            <a:endParaRPr altLang="en-US" lang="zh-CN">
              <a:solidFill>
                <a:prstClr val="black">
                  <a:tint val="75000"/>
                </a:prstClr>
              </a:solidFill>
            </a:endParaRPr>
          </a:p>
        </p:txBody>
      </p:sp>
      <p:sp>
        <p:nvSpPr>
          <p:cNvPr id="1049105"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45" name=""/>
        <p:cNvGrpSpPr/>
        <p:nvPr/>
      </p:nvGrpSpPr>
      <p:grpSpPr>
        <a:xfrm>
          <a:off x="0" y="0"/>
          <a:ext cx="0" cy="0"/>
          <a:chOff x="0" y="0"/>
          <a:chExt cx="0" cy="0"/>
        </a:xfrm>
      </p:grpSpPr>
      <p:sp>
        <p:nvSpPr>
          <p:cNvPr id="1048889"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altLang="en-US" dirty="0" lang="zh-CN"/>
              <a:t>单击此处编辑母版标题样式</a:t>
            </a:r>
          </a:p>
        </p:txBody>
      </p:sp>
      <p:sp>
        <p:nvSpPr>
          <p:cNvPr id="1048890" name="内容占位符 2"/>
          <p:cNvSpPr>
            <a:spLocks noGrp="1"/>
          </p:cNvSpPr>
          <p:nvPr>
            <p:ph idx="1"/>
          </p:nvPr>
        </p:nvSpPr>
        <p:spPr/>
        <p:txBody>
          <a:bodyPr/>
          <a:p>
            <a:pPr lvl="0"/>
            <a:r>
              <a:rPr altLang="en-US" dirty="0" lang="zh-CN"/>
              <a:t>单击此处编辑母版文本样式</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324" name=""/>
        <p:cNvGrpSpPr/>
        <p:nvPr/>
      </p:nvGrpSpPr>
      <p:grpSpPr>
        <a:xfrm>
          <a:off x="0" y="0"/>
          <a:ext cx="0" cy="0"/>
          <a:chOff x="0" y="0"/>
          <a:chExt cx="0" cy="0"/>
        </a:xfrm>
      </p:grpSpPr>
      <p:sp>
        <p:nvSpPr>
          <p:cNvPr id="1049128" name="标题 1"/>
          <p:cNvSpPr>
            <a:spLocks noGrp="1"/>
          </p:cNvSpPr>
          <p:nvPr>
            <p:ph type="title"/>
          </p:nvPr>
        </p:nvSpPr>
        <p:spPr>
          <a:xfrm>
            <a:off x="831851" y="1709748"/>
            <a:ext cx="10515600" cy="2852737"/>
          </a:xfrm>
        </p:spPr>
        <p:txBody>
          <a:bodyPr anchor="b"/>
          <a:lstStyle>
            <a:lvl1pPr>
              <a:defRPr sz="6000"/>
            </a:lvl1pPr>
          </a:lstStyle>
          <a:p>
            <a:r>
              <a:rPr altLang="en-US" lang="zh-CN"/>
              <a:t>单击此处编辑母版标题样式</a:t>
            </a:r>
          </a:p>
        </p:txBody>
      </p:sp>
      <p:sp>
        <p:nvSpPr>
          <p:cNvPr id="1049129" name="文本占位符 2"/>
          <p:cNvSpPr>
            <a:spLocks noGrp="1"/>
          </p:cNvSpPr>
          <p:nvPr>
            <p:ph type="body" idx="1"/>
          </p:nvPr>
        </p:nvSpPr>
        <p:spPr>
          <a:xfrm>
            <a:off x="831851" y="4589465"/>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900">
                <a:solidFill>
                  <a:schemeClr val="tx1">
                    <a:tint val="75000"/>
                  </a:schemeClr>
                </a:solidFill>
              </a:defRPr>
            </a:lvl3pPr>
            <a:lvl4pPr indent="0" marL="1371600">
              <a:buNone/>
              <a:defRPr sz="1600">
                <a:solidFill>
                  <a:schemeClr val="tx1">
                    <a:tint val="75000"/>
                  </a:schemeClr>
                </a:solidFill>
              </a:defRPr>
            </a:lvl4pPr>
            <a:lvl5pPr indent="0" marL="1828165">
              <a:buNone/>
              <a:defRPr sz="1600">
                <a:solidFill>
                  <a:schemeClr val="tx1">
                    <a:tint val="75000"/>
                  </a:schemeClr>
                </a:solidFill>
              </a:defRPr>
            </a:lvl5pPr>
            <a:lvl6pPr indent="0" marL="2285365">
              <a:buNone/>
              <a:defRPr sz="1600">
                <a:solidFill>
                  <a:schemeClr val="tx1">
                    <a:tint val="75000"/>
                  </a:schemeClr>
                </a:solidFill>
              </a:defRPr>
            </a:lvl6pPr>
            <a:lvl7pPr indent="0" marL="2742565">
              <a:buNone/>
              <a:defRPr sz="1600">
                <a:solidFill>
                  <a:schemeClr val="tx1">
                    <a:tint val="75000"/>
                  </a:schemeClr>
                </a:solidFill>
              </a:defRPr>
            </a:lvl7pPr>
            <a:lvl8pPr indent="0" marL="3199765">
              <a:buNone/>
              <a:defRPr sz="1600">
                <a:solidFill>
                  <a:schemeClr val="tx1">
                    <a:tint val="75000"/>
                  </a:schemeClr>
                </a:solidFill>
              </a:defRPr>
            </a:lvl8pPr>
            <a:lvl9pPr indent="0" marL="3656965">
              <a:buNone/>
              <a:defRPr sz="1600">
                <a:solidFill>
                  <a:schemeClr val="tx1">
                    <a:tint val="75000"/>
                  </a:schemeClr>
                </a:solidFill>
              </a:defRPr>
            </a:lvl9pPr>
          </a:lstStyle>
          <a:p>
            <a:pPr lvl="0"/>
            <a:r>
              <a:rPr altLang="en-US" lang="zh-CN"/>
              <a:t>单击此处编辑母版文本样式</a:t>
            </a:r>
          </a:p>
        </p:txBody>
      </p:sp>
      <p:sp>
        <p:nvSpPr>
          <p:cNvPr id="1049130" name="日期占位符 3"/>
          <p:cNvSpPr>
            <a:spLocks noGrp="1"/>
          </p:cNvSpPr>
          <p:nvPr>
            <p:ph type="dt" sz="half" idx="10"/>
          </p:nvPr>
        </p:nvSpPr>
        <p:spPr/>
        <p:txBody>
          <a:bodyPr/>
          <a:p>
            <a:fld id="{3EEEF1F8-59B4-4D64-835A-3BFB7D41A2FC}"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31" name="页脚占位符 4"/>
          <p:cNvSpPr>
            <a:spLocks noGrp="1"/>
          </p:cNvSpPr>
          <p:nvPr>
            <p:ph type="ftr" sz="quarter" idx="11"/>
          </p:nvPr>
        </p:nvSpPr>
        <p:spPr/>
        <p:txBody>
          <a:bodyPr/>
          <a:p>
            <a:endParaRPr altLang="en-US" lang="zh-CN">
              <a:solidFill>
                <a:prstClr val="black">
                  <a:tint val="75000"/>
                </a:prstClr>
              </a:solidFill>
            </a:endParaRPr>
          </a:p>
        </p:txBody>
      </p:sp>
      <p:sp>
        <p:nvSpPr>
          <p:cNvPr id="1049132"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321" name=""/>
        <p:cNvGrpSpPr/>
        <p:nvPr/>
      </p:nvGrpSpPr>
      <p:grpSpPr>
        <a:xfrm>
          <a:off x="0" y="0"/>
          <a:ext cx="0" cy="0"/>
          <a:chOff x="0" y="0"/>
          <a:chExt cx="0" cy="0"/>
        </a:xfrm>
      </p:grpSpPr>
      <p:sp>
        <p:nvSpPr>
          <p:cNvPr id="1049112" name="标题 1"/>
          <p:cNvSpPr>
            <a:spLocks noGrp="1"/>
          </p:cNvSpPr>
          <p:nvPr>
            <p:ph type="title"/>
          </p:nvPr>
        </p:nvSpPr>
        <p:spPr/>
        <p:txBody>
          <a:bodyPr/>
          <a:p>
            <a:r>
              <a:rPr altLang="en-US" lang="zh-CN"/>
              <a:t>单击此处编辑母版标题样式</a:t>
            </a:r>
          </a:p>
        </p:txBody>
      </p:sp>
      <p:sp>
        <p:nvSpPr>
          <p:cNvPr id="1049113" name="内容占位符 2"/>
          <p:cNvSpPr>
            <a:spLocks noGrp="1"/>
          </p:cNvSpPr>
          <p:nvPr>
            <p:ph sz="half" idx="1"/>
          </p:nvPr>
        </p:nvSpPr>
        <p:spPr>
          <a:xfrm>
            <a:off x="838200" y="1825625"/>
            <a:ext cx="5181600" cy="4351339"/>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14" name="内容占位符 3"/>
          <p:cNvSpPr>
            <a:spLocks noGrp="1"/>
          </p:cNvSpPr>
          <p:nvPr>
            <p:ph sz="half" idx="2"/>
          </p:nvPr>
        </p:nvSpPr>
        <p:spPr>
          <a:xfrm>
            <a:off x="6172200" y="1825625"/>
            <a:ext cx="5181600" cy="4351339"/>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15" name="日期占位符 4"/>
          <p:cNvSpPr>
            <a:spLocks noGrp="1"/>
          </p:cNvSpPr>
          <p:nvPr>
            <p:ph type="dt" sz="half" idx="10"/>
          </p:nvPr>
        </p:nvSpPr>
        <p:spPr/>
        <p:txBody>
          <a:bodyPr/>
          <a:p>
            <a:fld id="{45C9940A-A7B6-4079-A6B3-0AA3BEAE57F4}"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16" name="页脚占位符 5"/>
          <p:cNvSpPr>
            <a:spLocks noGrp="1"/>
          </p:cNvSpPr>
          <p:nvPr>
            <p:ph type="ftr" sz="quarter" idx="11"/>
          </p:nvPr>
        </p:nvSpPr>
        <p:spPr/>
        <p:txBody>
          <a:bodyPr/>
          <a:p>
            <a:endParaRPr altLang="en-US" lang="zh-CN">
              <a:solidFill>
                <a:prstClr val="black">
                  <a:tint val="75000"/>
                </a:prstClr>
              </a:solidFill>
            </a:endParaRPr>
          </a:p>
        </p:txBody>
      </p:sp>
      <p:sp>
        <p:nvSpPr>
          <p:cNvPr id="1049117" name="灯片编号占位符 6"/>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325" name=""/>
        <p:cNvGrpSpPr/>
        <p:nvPr/>
      </p:nvGrpSpPr>
      <p:grpSpPr>
        <a:xfrm>
          <a:off x="0" y="0"/>
          <a:ext cx="0" cy="0"/>
          <a:chOff x="0" y="0"/>
          <a:chExt cx="0" cy="0"/>
        </a:xfrm>
      </p:grpSpPr>
      <p:sp>
        <p:nvSpPr>
          <p:cNvPr id="1049133"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134" name="文本占位符 2"/>
          <p:cNvSpPr>
            <a:spLocks noGrp="1"/>
          </p:cNvSpPr>
          <p:nvPr>
            <p:ph type="body" idx="1"/>
          </p:nvPr>
        </p:nvSpPr>
        <p:spPr>
          <a:xfrm>
            <a:off x="839789" y="1681163"/>
            <a:ext cx="5157787" cy="823912"/>
          </a:xfrm>
        </p:spPr>
        <p:txBody>
          <a:bodyPr anchor="b"/>
          <a:lstStyle>
            <a:lvl1pPr indent="0" marL="0">
              <a:buNone/>
              <a:defRPr b="1" sz="2400"/>
            </a:lvl1pPr>
            <a:lvl2pPr indent="0" marL="457200">
              <a:buNone/>
              <a:defRPr b="1" sz="2000"/>
            </a:lvl2pPr>
            <a:lvl3pPr indent="0" marL="914400">
              <a:buNone/>
              <a:defRPr b="1" sz="1900"/>
            </a:lvl3pPr>
            <a:lvl4pPr indent="0" marL="1371600">
              <a:buNone/>
              <a:defRPr b="1" sz="1600"/>
            </a:lvl4pPr>
            <a:lvl5pPr indent="0" marL="1828165">
              <a:buNone/>
              <a:defRPr b="1" sz="1600"/>
            </a:lvl5pPr>
            <a:lvl6pPr indent="0" marL="2285365">
              <a:buNone/>
              <a:defRPr b="1" sz="1600"/>
            </a:lvl6pPr>
            <a:lvl7pPr indent="0" marL="2742565">
              <a:buNone/>
              <a:defRPr b="1" sz="1600"/>
            </a:lvl7pPr>
            <a:lvl8pPr indent="0" marL="3199765">
              <a:buNone/>
              <a:defRPr b="1" sz="1600"/>
            </a:lvl8pPr>
            <a:lvl9pPr indent="0" marL="3656965">
              <a:buNone/>
              <a:defRPr b="1" sz="1600"/>
            </a:lvl9pPr>
          </a:lstStyle>
          <a:p>
            <a:pPr lvl="0"/>
            <a:r>
              <a:rPr altLang="en-US" lang="zh-CN"/>
              <a:t>单击此处编辑母版文本样式</a:t>
            </a:r>
          </a:p>
        </p:txBody>
      </p:sp>
      <p:sp>
        <p:nvSpPr>
          <p:cNvPr id="1049135" name="内容占位符 3"/>
          <p:cNvSpPr>
            <a:spLocks noGrp="1"/>
          </p:cNvSpPr>
          <p:nvPr>
            <p:ph sz="half" idx="2"/>
          </p:nvPr>
        </p:nvSpPr>
        <p:spPr>
          <a:xfrm>
            <a:off x="839789" y="2505075"/>
            <a:ext cx="5157787"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36" name="文本占位符 4"/>
          <p:cNvSpPr>
            <a:spLocks noGrp="1"/>
          </p:cNvSpPr>
          <p:nvPr>
            <p:ph type="body" sz="quarter" idx="3"/>
          </p:nvPr>
        </p:nvSpPr>
        <p:spPr>
          <a:xfrm>
            <a:off x="6172203" y="1681163"/>
            <a:ext cx="5183188" cy="823912"/>
          </a:xfrm>
        </p:spPr>
        <p:txBody>
          <a:bodyPr anchor="b"/>
          <a:lstStyle>
            <a:lvl1pPr indent="0" marL="0">
              <a:buNone/>
              <a:defRPr b="1" sz="2400"/>
            </a:lvl1pPr>
            <a:lvl2pPr indent="0" marL="457200">
              <a:buNone/>
              <a:defRPr b="1" sz="2000"/>
            </a:lvl2pPr>
            <a:lvl3pPr indent="0" marL="914400">
              <a:buNone/>
              <a:defRPr b="1" sz="1900"/>
            </a:lvl3pPr>
            <a:lvl4pPr indent="0" marL="1371600">
              <a:buNone/>
              <a:defRPr b="1" sz="1600"/>
            </a:lvl4pPr>
            <a:lvl5pPr indent="0" marL="1828165">
              <a:buNone/>
              <a:defRPr b="1" sz="1600"/>
            </a:lvl5pPr>
            <a:lvl6pPr indent="0" marL="2285365">
              <a:buNone/>
              <a:defRPr b="1" sz="1600"/>
            </a:lvl6pPr>
            <a:lvl7pPr indent="0" marL="2742565">
              <a:buNone/>
              <a:defRPr b="1" sz="1600"/>
            </a:lvl7pPr>
            <a:lvl8pPr indent="0" marL="3199765">
              <a:buNone/>
              <a:defRPr b="1" sz="1600"/>
            </a:lvl8pPr>
            <a:lvl9pPr indent="0" marL="3656965">
              <a:buNone/>
              <a:defRPr b="1" sz="1600"/>
            </a:lvl9pPr>
          </a:lstStyle>
          <a:p>
            <a:pPr lvl="0"/>
            <a:r>
              <a:rPr altLang="en-US" lang="zh-CN"/>
              <a:t>单击此处编辑母版文本样式</a:t>
            </a:r>
          </a:p>
        </p:txBody>
      </p:sp>
      <p:sp>
        <p:nvSpPr>
          <p:cNvPr id="1049137" name="内容占位符 5"/>
          <p:cNvSpPr>
            <a:spLocks noGrp="1"/>
          </p:cNvSpPr>
          <p:nvPr>
            <p:ph sz="quarter" idx="4"/>
          </p:nvPr>
        </p:nvSpPr>
        <p:spPr>
          <a:xfrm>
            <a:off x="6172203" y="2505075"/>
            <a:ext cx="5183188"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38" name="日期占位符 6"/>
          <p:cNvSpPr>
            <a:spLocks noGrp="1"/>
          </p:cNvSpPr>
          <p:nvPr>
            <p:ph type="dt" sz="half" idx="10"/>
          </p:nvPr>
        </p:nvSpPr>
        <p:spPr/>
        <p:txBody>
          <a:bodyPr/>
          <a:p>
            <a:fld id="{E8B5DC50-33D0-4E3D-B52E-6C2280B1F4EA}"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39" name="页脚占位符 7"/>
          <p:cNvSpPr>
            <a:spLocks noGrp="1"/>
          </p:cNvSpPr>
          <p:nvPr>
            <p:ph type="ftr" sz="quarter" idx="11"/>
          </p:nvPr>
        </p:nvSpPr>
        <p:spPr/>
        <p:txBody>
          <a:bodyPr/>
          <a:p>
            <a:endParaRPr altLang="en-US" lang="zh-CN">
              <a:solidFill>
                <a:prstClr val="black">
                  <a:tint val="75000"/>
                </a:prstClr>
              </a:solidFill>
            </a:endParaRPr>
          </a:p>
        </p:txBody>
      </p:sp>
      <p:sp>
        <p:nvSpPr>
          <p:cNvPr id="1049140" name="灯片编号占位符 8"/>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326" name=""/>
        <p:cNvGrpSpPr/>
        <p:nvPr/>
      </p:nvGrpSpPr>
      <p:grpSpPr>
        <a:xfrm>
          <a:off x="0" y="0"/>
          <a:ext cx="0" cy="0"/>
          <a:chOff x="0" y="0"/>
          <a:chExt cx="0" cy="0"/>
        </a:xfrm>
      </p:grpSpPr>
      <p:sp>
        <p:nvSpPr>
          <p:cNvPr id="1049141" name="标题 1"/>
          <p:cNvSpPr>
            <a:spLocks noGrp="1"/>
          </p:cNvSpPr>
          <p:nvPr>
            <p:ph type="title"/>
          </p:nvPr>
        </p:nvSpPr>
        <p:spPr/>
        <p:txBody>
          <a:bodyPr/>
          <a:p>
            <a:r>
              <a:rPr altLang="en-US" lang="zh-CN"/>
              <a:t>单击此处编辑母版标题样式</a:t>
            </a:r>
          </a:p>
        </p:txBody>
      </p:sp>
      <p:sp>
        <p:nvSpPr>
          <p:cNvPr id="1049142" name="日期占位符 2"/>
          <p:cNvSpPr>
            <a:spLocks noGrp="1"/>
          </p:cNvSpPr>
          <p:nvPr>
            <p:ph type="dt" sz="half" idx="10"/>
          </p:nvPr>
        </p:nvSpPr>
        <p:spPr/>
        <p:txBody>
          <a:bodyPr/>
          <a:p>
            <a:fld id="{5083BE18-B052-4D40-846A-747510913F58}"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43" name="页脚占位符 3"/>
          <p:cNvSpPr>
            <a:spLocks noGrp="1"/>
          </p:cNvSpPr>
          <p:nvPr>
            <p:ph type="ftr" sz="quarter" idx="11"/>
          </p:nvPr>
        </p:nvSpPr>
        <p:spPr/>
        <p:txBody>
          <a:bodyPr/>
          <a:p>
            <a:endParaRPr altLang="en-US" lang="zh-CN">
              <a:solidFill>
                <a:prstClr val="black">
                  <a:tint val="75000"/>
                </a:prstClr>
              </a:solidFill>
            </a:endParaRPr>
          </a:p>
        </p:txBody>
      </p:sp>
      <p:sp>
        <p:nvSpPr>
          <p:cNvPr id="1049144" name="灯片编号占位符 4"/>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两栏内容">
    <p:spTree>
      <p:nvGrpSpPr>
        <p:cNvPr id="308" name=""/>
        <p:cNvGrpSpPr/>
        <p:nvPr/>
      </p:nvGrpSpPr>
      <p:grpSpPr>
        <a:xfrm>
          <a:off x="0" y="0"/>
          <a:ext cx="0" cy="0"/>
          <a:chOff x="0" y="0"/>
          <a:chExt cx="0" cy="0"/>
        </a:xfrm>
      </p:grpSpPr>
      <p:sp>
        <p:nvSpPr>
          <p:cNvPr id="1049042" name="标题 1"/>
          <p:cNvSpPr>
            <a:spLocks noGrp="1"/>
          </p:cNvSpPr>
          <p:nvPr>
            <p:ph type="title"/>
          </p:nvPr>
        </p:nvSpPr>
        <p:spPr>
          <a:xfrm>
            <a:off x="609601" y="274640"/>
            <a:ext cx="10972800" cy="1143000"/>
          </a:xfrm>
          <a:prstGeom prst="rect"/>
        </p:spPr>
        <p:txBody>
          <a:bodyPr/>
          <a:p>
            <a:r>
              <a:rPr altLang="en-US" lang="zh-CN"/>
              <a:t>单击此处编辑母版标题样式</a:t>
            </a:r>
          </a:p>
        </p:txBody>
      </p:sp>
      <p:sp>
        <p:nvSpPr>
          <p:cNvPr id="1049043" name="内容占位符 2"/>
          <p:cNvSpPr>
            <a:spLocks noGrp="1"/>
          </p:cNvSpPr>
          <p:nvPr>
            <p:ph sz="half" idx="1"/>
          </p:nvPr>
        </p:nvSpPr>
        <p:spPr>
          <a:xfrm>
            <a:off x="609601" y="1600205"/>
            <a:ext cx="5384800" cy="4525963"/>
          </a:xfrm>
          <a:prstGeom prst="rect"/>
        </p:spPr>
        <p:txBody>
          <a:bodyPr bIns="45718" lIns="91426" rIns="91426" tIns="45718"/>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44" name="内容占位符 3"/>
          <p:cNvSpPr>
            <a:spLocks noGrp="1"/>
          </p:cNvSpPr>
          <p:nvPr>
            <p:ph sz="half" idx="2"/>
          </p:nvPr>
        </p:nvSpPr>
        <p:spPr>
          <a:xfrm>
            <a:off x="6197600" y="1600205"/>
            <a:ext cx="5384800" cy="4525963"/>
          </a:xfrm>
          <a:prstGeom prst="rect"/>
        </p:spPr>
        <p:txBody>
          <a:bodyPr bIns="45718" lIns="91426" rIns="91426" tIns="45718"/>
          <a:lstStyle>
            <a:lvl1pPr>
              <a:defRPr sz="3600"/>
            </a:lvl1pPr>
            <a:lvl2pPr>
              <a:defRPr sz="3100"/>
            </a:lvl2pPr>
            <a:lvl3pPr>
              <a:defRPr sz="2700"/>
            </a:lvl3pPr>
            <a:lvl4pPr>
              <a:defRPr sz="2300"/>
            </a:lvl4pPr>
            <a:lvl5pPr>
              <a:defRPr sz="2300"/>
            </a:lvl5pPr>
            <a:lvl6pPr>
              <a:defRPr sz="2300"/>
            </a:lvl6pPr>
            <a:lvl7pPr>
              <a:defRPr sz="2300"/>
            </a:lvl7pPr>
            <a:lvl8pPr>
              <a:defRPr sz="2300"/>
            </a:lvl8pPr>
            <a:lvl9pPr>
              <a:defRPr sz="23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55" name=""/>
        <p:cNvGrpSpPr/>
        <p:nvPr/>
      </p:nvGrpSpPr>
      <p:grpSpPr>
        <a:xfrm>
          <a:off x="0" y="0"/>
          <a:ext cx="0" cy="0"/>
          <a:chOff x="0" y="0"/>
          <a:chExt cx="0" cy="0"/>
        </a:xfrm>
      </p:grpSpPr>
      <p:sp>
        <p:nvSpPr>
          <p:cNvPr id="1048933" name="日期占位符 1"/>
          <p:cNvSpPr>
            <a:spLocks noGrp="1"/>
          </p:cNvSpPr>
          <p:nvPr>
            <p:ph type="dt" sz="half" idx="10"/>
          </p:nvPr>
        </p:nvSpPr>
        <p:spPr/>
        <p:txBody>
          <a:bodyPr/>
          <a:p>
            <a:fld id="{5F332D2F-4B32-4C51-B9F5-A55F5DDBB59C}"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8934" name="页脚占位符 2"/>
          <p:cNvSpPr>
            <a:spLocks noGrp="1"/>
          </p:cNvSpPr>
          <p:nvPr>
            <p:ph type="ftr" sz="quarter" idx="11"/>
          </p:nvPr>
        </p:nvSpPr>
        <p:spPr/>
        <p:txBody>
          <a:bodyPr/>
          <a:p>
            <a:endParaRPr altLang="en-US" lang="zh-CN">
              <a:solidFill>
                <a:prstClr val="black">
                  <a:tint val="75000"/>
                </a:prstClr>
              </a:solidFill>
            </a:endParaRPr>
          </a:p>
        </p:txBody>
      </p:sp>
      <p:sp>
        <p:nvSpPr>
          <p:cNvPr id="1048935"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318" name=""/>
        <p:cNvGrpSpPr/>
        <p:nvPr/>
      </p:nvGrpSpPr>
      <p:grpSpPr>
        <a:xfrm>
          <a:off x="0" y="0"/>
          <a:ext cx="0" cy="0"/>
          <a:chOff x="0" y="0"/>
          <a:chExt cx="0" cy="0"/>
        </a:xfrm>
      </p:grpSpPr>
      <p:sp>
        <p:nvSpPr>
          <p:cNvPr id="1049095"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096" name="内容占位符 2"/>
          <p:cNvSpPr>
            <a:spLocks noGrp="1"/>
          </p:cNvSpPr>
          <p:nvPr>
            <p:ph idx="1"/>
          </p:nvPr>
        </p:nvSpPr>
        <p:spPr>
          <a:xfrm>
            <a:off x="5183188" y="987434"/>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97" name="文本占位符 3"/>
          <p:cNvSpPr>
            <a:spLocks noGrp="1"/>
          </p:cNvSpPr>
          <p:nvPr>
            <p:ph type="body" sz="half" idx="2"/>
          </p:nvPr>
        </p:nvSpPr>
        <p:spPr>
          <a:xfrm>
            <a:off x="839788" y="2057403"/>
            <a:ext cx="3932237" cy="3811588"/>
          </a:xfrm>
        </p:spPr>
        <p:txBody>
          <a:bodyPr/>
          <a:lstStyle>
            <a:lvl1pPr indent="0" marL="0">
              <a:buNone/>
              <a:defRPr sz="1600"/>
            </a:lvl1pPr>
            <a:lvl2pPr indent="0" marL="457200">
              <a:buNone/>
              <a:defRPr sz="1500"/>
            </a:lvl2pPr>
            <a:lvl3pPr indent="0" marL="914400">
              <a:buNone/>
              <a:defRPr sz="1200"/>
            </a:lvl3pPr>
            <a:lvl4pPr indent="0" marL="1371600">
              <a:buNone/>
              <a:defRPr sz="1100"/>
            </a:lvl4pPr>
            <a:lvl5pPr indent="0" marL="1828165">
              <a:buNone/>
              <a:defRPr sz="1100"/>
            </a:lvl5pPr>
            <a:lvl6pPr indent="0" marL="2285365">
              <a:buNone/>
              <a:defRPr sz="1100"/>
            </a:lvl6pPr>
            <a:lvl7pPr indent="0" marL="2742565">
              <a:buNone/>
              <a:defRPr sz="1100"/>
            </a:lvl7pPr>
            <a:lvl8pPr indent="0" marL="3199765">
              <a:buNone/>
              <a:defRPr sz="1100"/>
            </a:lvl8pPr>
            <a:lvl9pPr indent="0" marL="3656965">
              <a:buNone/>
              <a:defRPr sz="1100"/>
            </a:lvl9pPr>
          </a:lstStyle>
          <a:p>
            <a:pPr lvl="0"/>
            <a:r>
              <a:rPr altLang="en-US" lang="zh-CN"/>
              <a:t>单击此处编辑母版文本样式</a:t>
            </a:r>
          </a:p>
        </p:txBody>
      </p:sp>
      <p:sp>
        <p:nvSpPr>
          <p:cNvPr id="1049098" name="日期占位符 4"/>
          <p:cNvSpPr>
            <a:spLocks noGrp="1"/>
          </p:cNvSpPr>
          <p:nvPr>
            <p:ph type="dt" sz="half" idx="10"/>
          </p:nvPr>
        </p:nvSpPr>
        <p:spPr/>
        <p:txBody>
          <a:bodyPr/>
          <a:p>
            <a:fld id="{65291AD9-F8F5-4A2F-85E3-6C531A451F71}"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099" name="页脚占位符 5"/>
          <p:cNvSpPr>
            <a:spLocks noGrp="1"/>
          </p:cNvSpPr>
          <p:nvPr>
            <p:ph type="ftr" sz="quarter" idx="11"/>
          </p:nvPr>
        </p:nvSpPr>
        <p:spPr/>
        <p:txBody>
          <a:bodyPr/>
          <a:p>
            <a:endParaRPr altLang="en-US" lang="zh-CN">
              <a:solidFill>
                <a:prstClr val="black">
                  <a:tint val="75000"/>
                </a:prstClr>
              </a:solidFill>
            </a:endParaRPr>
          </a:p>
        </p:txBody>
      </p:sp>
      <p:sp>
        <p:nvSpPr>
          <p:cNvPr id="1049100" name="灯片编号占位符 6"/>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320" name=""/>
        <p:cNvGrpSpPr/>
        <p:nvPr/>
      </p:nvGrpSpPr>
      <p:grpSpPr>
        <a:xfrm>
          <a:off x="0" y="0"/>
          <a:ext cx="0" cy="0"/>
          <a:chOff x="0" y="0"/>
          <a:chExt cx="0" cy="0"/>
        </a:xfrm>
      </p:grpSpPr>
      <p:sp>
        <p:nvSpPr>
          <p:cNvPr id="1049106"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107" name="图片占位符 2"/>
          <p:cNvSpPr>
            <a:spLocks noGrp="1"/>
          </p:cNvSpPr>
          <p:nvPr>
            <p:ph type="pic" idx="1"/>
          </p:nvPr>
        </p:nvSpPr>
        <p:spPr>
          <a:xfrm>
            <a:off x="5183188" y="987434"/>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165">
              <a:buNone/>
              <a:defRPr sz="2000"/>
            </a:lvl5pPr>
            <a:lvl6pPr indent="0" marL="2285365">
              <a:buNone/>
              <a:defRPr sz="2000"/>
            </a:lvl6pPr>
            <a:lvl7pPr indent="0" marL="2742565">
              <a:buNone/>
              <a:defRPr sz="2000"/>
            </a:lvl7pPr>
            <a:lvl8pPr indent="0" marL="3199765">
              <a:buNone/>
              <a:defRPr sz="2000"/>
            </a:lvl8pPr>
            <a:lvl9pPr indent="0" marL="3656965">
              <a:buNone/>
              <a:defRPr sz="2000"/>
            </a:lvl9pPr>
          </a:lstStyle>
          <a:p>
            <a:endParaRPr altLang="en-US" lang="zh-CN"/>
          </a:p>
        </p:txBody>
      </p:sp>
      <p:sp>
        <p:nvSpPr>
          <p:cNvPr id="1049108" name="文本占位符 3"/>
          <p:cNvSpPr>
            <a:spLocks noGrp="1"/>
          </p:cNvSpPr>
          <p:nvPr>
            <p:ph type="body" sz="half" idx="2"/>
          </p:nvPr>
        </p:nvSpPr>
        <p:spPr>
          <a:xfrm>
            <a:off x="839788" y="2057403"/>
            <a:ext cx="3932237" cy="3811588"/>
          </a:xfrm>
        </p:spPr>
        <p:txBody>
          <a:bodyPr/>
          <a:lstStyle>
            <a:lvl1pPr indent="0" marL="0">
              <a:buNone/>
              <a:defRPr sz="1600"/>
            </a:lvl1pPr>
            <a:lvl2pPr indent="0" marL="457200">
              <a:buNone/>
              <a:defRPr sz="1500"/>
            </a:lvl2pPr>
            <a:lvl3pPr indent="0" marL="914400">
              <a:buNone/>
              <a:defRPr sz="1200"/>
            </a:lvl3pPr>
            <a:lvl4pPr indent="0" marL="1371600">
              <a:buNone/>
              <a:defRPr sz="1100"/>
            </a:lvl4pPr>
            <a:lvl5pPr indent="0" marL="1828165">
              <a:buNone/>
              <a:defRPr sz="1100"/>
            </a:lvl5pPr>
            <a:lvl6pPr indent="0" marL="2285365">
              <a:buNone/>
              <a:defRPr sz="1100"/>
            </a:lvl6pPr>
            <a:lvl7pPr indent="0" marL="2742565">
              <a:buNone/>
              <a:defRPr sz="1100"/>
            </a:lvl7pPr>
            <a:lvl8pPr indent="0" marL="3199765">
              <a:buNone/>
              <a:defRPr sz="1100"/>
            </a:lvl8pPr>
            <a:lvl9pPr indent="0" marL="3656965">
              <a:buNone/>
              <a:defRPr sz="1100"/>
            </a:lvl9pPr>
          </a:lstStyle>
          <a:p>
            <a:pPr lvl="0"/>
            <a:r>
              <a:rPr altLang="en-US" lang="zh-CN"/>
              <a:t>单击此处编辑母版文本样式</a:t>
            </a:r>
          </a:p>
        </p:txBody>
      </p:sp>
      <p:sp>
        <p:nvSpPr>
          <p:cNvPr id="1049109" name="日期占位符 4"/>
          <p:cNvSpPr>
            <a:spLocks noGrp="1"/>
          </p:cNvSpPr>
          <p:nvPr>
            <p:ph type="dt" sz="half" idx="10"/>
          </p:nvPr>
        </p:nvSpPr>
        <p:spPr/>
        <p:txBody>
          <a:bodyPr/>
          <a:p>
            <a:fld id="{55F88213-A31E-40C3-B151-70E3E11D3036}"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10" name="页脚占位符 5"/>
          <p:cNvSpPr>
            <a:spLocks noGrp="1"/>
          </p:cNvSpPr>
          <p:nvPr>
            <p:ph type="ftr" sz="quarter" idx="11"/>
          </p:nvPr>
        </p:nvSpPr>
        <p:spPr/>
        <p:txBody>
          <a:bodyPr/>
          <a:p>
            <a:endParaRPr altLang="en-US" lang="zh-CN">
              <a:solidFill>
                <a:prstClr val="black">
                  <a:tint val="75000"/>
                </a:prstClr>
              </a:solidFill>
            </a:endParaRPr>
          </a:p>
        </p:txBody>
      </p:sp>
      <p:sp>
        <p:nvSpPr>
          <p:cNvPr id="1049111" name="灯片编号占位符 6"/>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323" name=""/>
        <p:cNvGrpSpPr/>
        <p:nvPr/>
      </p:nvGrpSpPr>
      <p:grpSpPr>
        <a:xfrm>
          <a:off x="0" y="0"/>
          <a:ext cx="0" cy="0"/>
          <a:chOff x="0" y="0"/>
          <a:chExt cx="0" cy="0"/>
        </a:xfrm>
      </p:grpSpPr>
      <p:sp>
        <p:nvSpPr>
          <p:cNvPr id="1049123" name="标题 1"/>
          <p:cNvSpPr>
            <a:spLocks noGrp="1"/>
          </p:cNvSpPr>
          <p:nvPr>
            <p:ph type="title"/>
          </p:nvPr>
        </p:nvSpPr>
        <p:spPr/>
        <p:txBody>
          <a:bodyPr/>
          <a:p>
            <a:r>
              <a:rPr altLang="en-US" lang="zh-CN"/>
              <a:t>单击此处编辑母版标题样式</a:t>
            </a:r>
          </a:p>
        </p:txBody>
      </p:sp>
      <p:sp>
        <p:nvSpPr>
          <p:cNvPr id="1049124"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25" name="日期占位符 3"/>
          <p:cNvSpPr>
            <a:spLocks noGrp="1"/>
          </p:cNvSpPr>
          <p:nvPr>
            <p:ph type="dt" sz="half" idx="10"/>
          </p:nvPr>
        </p:nvSpPr>
        <p:spPr/>
        <p:txBody>
          <a:bodyPr/>
          <a:p>
            <a:fld id="{9196B047-83D7-479E-8986-2C5FC2B3AC64}"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26" name="页脚占位符 4"/>
          <p:cNvSpPr>
            <a:spLocks noGrp="1"/>
          </p:cNvSpPr>
          <p:nvPr>
            <p:ph type="ftr" sz="quarter" idx="11"/>
          </p:nvPr>
        </p:nvSpPr>
        <p:spPr/>
        <p:txBody>
          <a:bodyPr/>
          <a:p>
            <a:endParaRPr altLang="en-US" lang="zh-CN">
              <a:solidFill>
                <a:prstClr val="black">
                  <a:tint val="75000"/>
                </a:prstClr>
              </a:solidFill>
            </a:endParaRPr>
          </a:p>
        </p:txBody>
      </p:sp>
      <p:sp>
        <p:nvSpPr>
          <p:cNvPr id="1049127"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type="vertTitleAndTx">
  <p:cSld name="垂直排列标题与 文本">
    <p:spTree>
      <p:nvGrpSpPr>
        <p:cNvPr id="322" name=""/>
        <p:cNvGrpSpPr/>
        <p:nvPr/>
      </p:nvGrpSpPr>
      <p:grpSpPr>
        <a:xfrm>
          <a:off x="0" y="0"/>
          <a:ext cx="0" cy="0"/>
          <a:chOff x="0" y="0"/>
          <a:chExt cx="0" cy="0"/>
        </a:xfrm>
      </p:grpSpPr>
      <p:sp>
        <p:nvSpPr>
          <p:cNvPr id="1049118" name="竖排标题 1"/>
          <p:cNvSpPr>
            <a:spLocks noGrp="1"/>
          </p:cNvSpPr>
          <p:nvPr>
            <p:ph type="title" orient="vert"/>
          </p:nvPr>
        </p:nvSpPr>
        <p:spPr>
          <a:xfrm>
            <a:off x="8724902" y="365134"/>
            <a:ext cx="2628900" cy="5811839"/>
          </a:xfrm>
        </p:spPr>
        <p:txBody>
          <a:bodyPr vert="eaVert"/>
          <a:p>
            <a:r>
              <a:rPr altLang="en-US" lang="zh-CN"/>
              <a:t>单击此处编辑母版标题样式</a:t>
            </a:r>
          </a:p>
        </p:txBody>
      </p:sp>
      <p:sp>
        <p:nvSpPr>
          <p:cNvPr id="1049119" name="竖排文字占位符 2"/>
          <p:cNvSpPr>
            <a:spLocks noGrp="1"/>
          </p:cNvSpPr>
          <p:nvPr>
            <p:ph type="body" orient="vert" idx="1"/>
          </p:nvPr>
        </p:nvSpPr>
        <p:spPr>
          <a:xfrm>
            <a:off x="838203" y="365134"/>
            <a:ext cx="7734300" cy="5811839"/>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120" name="日期占位符 3"/>
          <p:cNvSpPr>
            <a:spLocks noGrp="1"/>
          </p:cNvSpPr>
          <p:nvPr>
            <p:ph type="dt" sz="half" idx="10"/>
          </p:nvPr>
        </p:nvSpPr>
        <p:spPr/>
        <p:txBody>
          <a:bodyPr/>
          <a:p>
            <a:fld id="{41E160D6-9EB7-4FF9-98EE-9458CD0D16E9}"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9121" name="页脚占位符 4"/>
          <p:cNvSpPr>
            <a:spLocks noGrp="1"/>
          </p:cNvSpPr>
          <p:nvPr>
            <p:ph type="ftr" sz="quarter" idx="11"/>
          </p:nvPr>
        </p:nvSpPr>
        <p:spPr/>
        <p:txBody>
          <a:bodyPr/>
          <a:p>
            <a:endParaRPr altLang="en-US" lang="zh-CN">
              <a:solidFill>
                <a:prstClr val="black">
                  <a:tint val="75000"/>
                </a:prstClr>
              </a:solidFill>
            </a:endParaRPr>
          </a:p>
        </p:txBody>
      </p:sp>
      <p:sp>
        <p:nvSpPr>
          <p:cNvPr id="1049122" name="灯片编号占位符 5"/>
          <p:cNvSpPr>
            <a:spLocks noGrp="1"/>
          </p:cNvSpPr>
          <p:nvPr>
            <p:ph type="sldNum" sz="quarter" idx="12"/>
          </p:nvPr>
        </p:nvSpPr>
        <p:spPr/>
        <p:txBody>
          <a:bodyPr/>
          <a:p>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250" name=""/>
        <p:cNvGrpSpPr/>
        <p:nvPr/>
      </p:nvGrpSpPr>
      <p:grpSpPr>
        <a:xfrm>
          <a:off x="0" y="0"/>
          <a:ext cx="0" cy="0"/>
          <a:chOff x="0" y="0"/>
          <a:chExt cx="0" cy="0"/>
        </a:xfrm>
      </p:grpSpPr>
      <p:sp>
        <p:nvSpPr>
          <p:cNvPr id="1048927" name="练习题"/>
          <p:cNvSpPr txBox="1"/>
          <p:nvPr/>
        </p:nvSpPr>
        <p:spPr>
          <a:xfrm>
            <a:off x="1463674" y="368747"/>
            <a:ext cx="1397819" cy="589905"/>
          </a:xfrm>
          <a:prstGeom prst="rect"/>
          <a:ln w="12700">
            <a:miter lim="400000"/>
          </a:ln>
        </p:spPr>
        <p:txBody>
          <a:bodyPr anchor="ctr" bIns="25400" lIns="25400" rIns="25400" tIns="25400" wrap="none">
            <a:spAutoFit/>
          </a:bodyPr>
          <a:lstStyle>
            <a:lvl1pPr algn="l" defTabSz="1828800">
              <a:defRPr b="0" sz="7000">
                <a:latin typeface="+mn-lt"/>
                <a:ea typeface="+mn-ea"/>
                <a:cs typeface="+mn-cs"/>
                <a:sym typeface="Helvetica Neue Medium"/>
              </a:defRPr>
            </a:lvl1pPr>
          </a:lstStyle>
          <a:p>
            <a:r>
              <a:rPr sz="3500"/>
              <a:t>练习题</a:t>
            </a:r>
          </a:p>
        </p:txBody>
      </p:sp>
      <p:sp>
        <p:nvSpPr>
          <p:cNvPr id="1048928" name="幻灯片编号"/>
          <p:cNvSpPr txBox="1">
            <a:spLocks noGrp="1"/>
          </p:cNvSpPr>
          <p:nvPr>
            <p:ph type="sldNum" sz="quarter" idx="2"/>
          </p:nvPr>
        </p:nvSpPr>
        <p:spPr>
          <a:xfrm>
            <a:off x="5979516" y="6540500"/>
            <a:ext cx="277419" cy="281330"/>
          </a:xfrm>
          <a:prstGeom prst="rect"/>
        </p:spPr>
        <p:txBody>
          <a:bodyPr bIns="101600" lIns="101600" rIns="101600" tIns="101600"/>
          <a:lstStyle>
            <a:lvl1pPr algn="l" defTabSz="914400"/>
          </a:lstStyle>
          <a:p>
            <a:fld id="{86CB4B4D-7CA3-9044-876B-883B54F8677D}" type="slidenum">
              <a:t>‹#›</a:t>
            </a:fld>
          </a:p>
        </p:txBody>
      </p:sp>
      <p:pic>
        <p:nvPicPr>
          <p:cNvPr id="2097189" name="横版-黑logo.png" descr="横版-黑logo.png"/>
          <p:cNvPicPr>
            <a:picLocks noChangeAspect="1"/>
          </p:cNvPicPr>
          <p:nvPr userDrawn="1"/>
        </p:nvPicPr>
        <p:blipFill>
          <a:blip xmlns:r="http://schemas.openxmlformats.org/officeDocument/2006/relationships" r:embed="rId1"/>
          <a:stretch>
            <a:fillRect/>
          </a:stretch>
        </p:blipFill>
        <p:spPr>
          <a:xfrm>
            <a:off x="3915149" y="5250725"/>
            <a:ext cx="4128735" cy="2579550"/>
          </a:xfrm>
          <a:prstGeom prst="rect"/>
          <a:ln w="12700">
            <a:miter lim="400000"/>
          </a:ln>
        </p:spPr>
      </p:pic>
      <p:pic>
        <p:nvPicPr>
          <p:cNvPr id="2097190" name="图像" descr="图像"/>
          <p:cNvPicPr>
            <a:picLocks noChangeAspect="1"/>
          </p:cNvPicPr>
          <p:nvPr userDrawn="1"/>
        </p:nvPicPr>
        <p:blipFill>
          <a:blip xmlns:r="http://schemas.openxmlformats.org/officeDocument/2006/relationships" r:embed="rId2"/>
          <a:stretch>
            <a:fillRect/>
          </a:stretch>
        </p:blipFill>
        <p:spPr>
          <a:xfrm>
            <a:off x="361661" y="254061"/>
            <a:ext cx="914369" cy="819276"/>
          </a:xfrm>
          <a:prstGeom prst="rect"/>
          <a:ln w="12700">
            <a:miter lim="400000"/>
          </a:ln>
        </p:spPr>
      </p:pic>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type="obj">
  <p:cSld name="Title Slide">
    <p:bg>
      <p:bgPr>
        <a:solidFill>
          <a:schemeClr val="bg1"/>
        </a:solidFill>
      </p:bgPr>
    </p:bg>
    <p:spTree>
      <p:nvGrpSpPr>
        <p:cNvPr id="300" name=""/>
        <p:cNvGrpSpPr/>
        <p:nvPr/>
      </p:nvGrpSpPr>
      <p:grpSpPr>
        <a:xfrm>
          <a:off x="0" y="0"/>
          <a:ext cx="0" cy="0"/>
          <a:chOff x="0" y="0"/>
          <a:chExt cx="0" cy="0"/>
        </a:xfrm>
      </p:grpSpPr>
      <p:sp>
        <p:nvSpPr>
          <p:cNvPr id="1049017" name="Holder 4"/>
          <p:cNvSpPr>
            <a:spLocks noGrp="1"/>
          </p:cNvSpPr>
          <p:nvPr>
            <p:ph type="ftr" sz="quarter" idx="5"/>
          </p:nvPr>
        </p:nvSpPr>
        <p:spPr>
          <a:xfrm>
            <a:off x="4145287" y="6377946"/>
            <a:ext cx="3901439" cy="353943"/>
          </a:xfrm>
        </p:spPr>
        <p:txBody>
          <a:bodyPr bIns="0" lIns="0" rIns="0" tIns="0"/>
          <a:lstStyle>
            <a:lvl1pPr algn="ctr">
              <a:defRPr>
                <a:solidFill>
                  <a:schemeClr val="tx1">
                    <a:tint val="75000"/>
                  </a:schemeClr>
                </a:solidFill>
              </a:defRPr>
            </a:lvl1pPr>
          </a:lstStyle>
          <a:p>
            <a:endParaRPr>
              <a:solidFill>
                <a:prstClr val="black">
                  <a:tint val="75000"/>
                </a:prstClr>
              </a:solidFill>
            </a:endParaRPr>
          </a:p>
        </p:txBody>
      </p:sp>
      <p:sp>
        <p:nvSpPr>
          <p:cNvPr id="1049018" name="Holder 5"/>
          <p:cNvSpPr>
            <a:spLocks noGrp="1"/>
          </p:cNvSpPr>
          <p:nvPr>
            <p:ph type="dt" sz="half" idx="6"/>
          </p:nvPr>
        </p:nvSpPr>
        <p:spPr>
          <a:xfrm>
            <a:off x="609607" y="6377946"/>
            <a:ext cx="2804160" cy="353943"/>
          </a:xfrm>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1/24/19</a:t>
            </a:fld>
            <a:endParaRPr lang="en-US">
              <a:solidFill>
                <a:prstClr val="black">
                  <a:tint val="75000"/>
                </a:prstClr>
              </a:solidFill>
            </a:endParaRPr>
          </a:p>
        </p:txBody>
      </p:sp>
      <p:sp>
        <p:nvSpPr>
          <p:cNvPr id="1049019" name="Holder 6"/>
          <p:cNvSpPr>
            <a:spLocks noGrp="1"/>
          </p:cNvSpPr>
          <p:nvPr>
            <p:ph type="sldNum" sz="quarter" idx="7"/>
          </p:nvPr>
        </p:nvSpPr>
        <p:spPr>
          <a:xfrm>
            <a:off x="8778240" y="6377946"/>
            <a:ext cx="2804160" cy="353943"/>
          </a:xfrm>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
        <p:nvSpPr>
          <p:cNvPr id="1049020"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type="obj">
  <p:cSld name="Title and Content">
    <p:spTree>
      <p:nvGrpSpPr>
        <p:cNvPr id="299" name=""/>
        <p:cNvGrpSpPr/>
        <p:nvPr/>
      </p:nvGrpSpPr>
      <p:grpSpPr>
        <a:xfrm>
          <a:off x="0" y="0"/>
          <a:ext cx="0" cy="0"/>
          <a:chOff x="0" y="0"/>
          <a:chExt cx="0" cy="0"/>
        </a:xfrm>
      </p:grpSpPr>
      <p:sp>
        <p:nvSpPr>
          <p:cNvPr id="1049014" name="Holder 4"/>
          <p:cNvSpPr>
            <a:spLocks noGrp="1"/>
          </p:cNvSpPr>
          <p:nvPr>
            <p:ph type="ftr" sz="quarter" idx="5"/>
          </p:nvPr>
        </p:nvSpPr>
        <p:spPr>
          <a:xfrm>
            <a:off x="4145287" y="6377946"/>
            <a:ext cx="3901439" cy="353943"/>
          </a:xfrm>
        </p:spPr>
        <p:txBody>
          <a:bodyPr bIns="0" lIns="0" rIns="0" tIns="0"/>
          <a:lstStyle>
            <a:lvl1pPr algn="ctr">
              <a:defRPr>
                <a:solidFill>
                  <a:schemeClr val="tx1">
                    <a:tint val="75000"/>
                  </a:schemeClr>
                </a:solidFill>
              </a:defRPr>
            </a:lvl1pPr>
          </a:lstStyle>
          <a:p>
            <a:endParaRPr>
              <a:solidFill>
                <a:prstClr val="black">
                  <a:tint val="75000"/>
                </a:prstClr>
              </a:solidFill>
            </a:endParaRPr>
          </a:p>
        </p:txBody>
      </p:sp>
      <p:sp>
        <p:nvSpPr>
          <p:cNvPr id="1049015" name="Holder 5"/>
          <p:cNvSpPr>
            <a:spLocks noGrp="1"/>
          </p:cNvSpPr>
          <p:nvPr>
            <p:ph type="dt" sz="half" idx="6"/>
          </p:nvPr>
        </p:nvSpPr>
        <p:spPr>
          <a:xfrm>
            <a:off x="609607" y="6377946"/>
            <a:ext cx="2804160" cy="353943"/>
          </a:xfrm>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1/24/19</a:t>
            </a:fld>
            <a:endParaRPr lang="en-US">
              <a:solidFill>
                <a:prstClr val="black">
                  <a:tint val="75000"/>
                </a:prstClr>
              </a:solidFill>
            </a:endParaRPr>
          </a:p>
        </p:txBody>
      </p:sp>
      <p:sp>
        <p:nvSpPr>
          <p:cNvPr id="1049016" name="Holder 6"/>
          <p:cNvSpPr>
            <a:spLocks noGrp="1"/>
          </p:cNvSpPr>
          <p:nvPr>
            <p:ph type="sldNum" sz="quarter" idx="7"/>
          </p:nvPr>
        </p:nvSpPr>
        <p:spPr>
          <a:xfrm>
            <a:off x="8778240" y="6377946"/>
            <a:ext cx="2804160" cy="353943"/>
          </a:xfrm>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type="obj">
  <p:cSld name="Two Content">
    <p:spTree>
      <p:nvGrpSpPr>
        <p:cNvPr id="298" name=""/>
        <p:cNvGrpSpPr/>
        <p:nvPr/>
      </p:nvGrpSpPr>
      <p:grpSpPr>
        <a:xfrm>
          <a:off x="0" y="0"/>
          <a:ext cx="0" cy="0"/>
          <a:chOff x="0" y="0"/>
          <a:chExt cx="0" cy="0"/>
        </a:xfrm>
      </p:grpSpPr>
      <p:sp>
        <p:nvSpPr>
          <p:cNvPr id="1049011" name="Holder 5"/>
          <p:cNvSpPr>
            <a:spLocks noGrp="1"/>
          </p:cNvSpPr>
          <p:nvPr>
            <p:ph type="ftr" sz="quarter" idx="5"/>
          </p:nvPr>
        </p:nvSpPr>
        <p:spPr>
          <a:xfrm>
            <a:off x="4145287" y="6377946"/>
            <a:ext cx="3901439" cy="353943"/>
          </a:xfrm>
        </p:spPr>
        <p:txBody>
          <a:bodyPr bIns="0" lIns="0" rIns="0" tIns="0"/>
          <a:lstStyle>
            <a:lvl1pPr algn="ctr">
              <a:defRPr>
                <a:solidFill>
                  <a:schemeClr val="tx1">
                    <a:tint val="75000"/>
                  </a:schemeClr>
                </a:solidFill>
              </a:defRPr>
            </a:lvl1pPr>
          </a:lstStyle>
          <a:p>
            <a:endParaRPr>
              <a:solidFill>
                <a:prstClr val="black">
                  <a:tint val="75000"/>
                </a:prstClr>
              </a:solidFill>
            </a:endParaRPr>
          </a:p>
        </p:txBody>
      </p:sp>
      <p:sp>
        <p:nvSpPr>
          <p:cNvPr id="1049012" name="Holder 6"/>
          <p:cNvSpPr>
            <a:spLocks noGrp="1"/>
          </p:cNvSpPr>
          <p:nvPr>
            <p:ph type="dt" sz="half" idx="6"/>
          </p:nvPr>
        </p:nvSpPr>
        <p:spPr>
          <a:xfrm>
            <a:off x="609607" y="6377946"/>
            <a:ext cx="2804160" cy="353943"/>
          </a:xfrm>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1/24/19</a:t>
            </a:fld>
            <a:endParaRPr lang="en-US">
              <a:solidFill>
                <a:prstClr val="black">
                  <a:tint val="75000"/>
                </a:prstClr>
              </a:solidFill>
            </a:endParaRPr>
          </a:p>
        </p:txBody>
      </p:sp>
      <p:sp>
        <p:nvSpPr>
          <p:cNvPr id="1049013" name="Holder 7"/>
          <p:cNvSpPr>
            <a:spLocks noGrp="1"/>
          </p:cNvSpPr>
          <p:nvPr>
            <p:ph type="sldNum" sz="quarter" idx="7"/>
          </p:nvPr>
        </p:nvSpPr>
        <p:spPr>
          <a:xfrm>
            <a:off x="8778240" y="6377946"/>
            <a:ext cx="2804160" cy="353943"/>
          </a:xfrm>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showMasterSp="0" type="obj">
  <p:cSld name="Title Only">
    <p:bg>
      <p:bgPr>
        <a:solidFill>
          <a:schemeClr val="bg1"/>
        </a:solidFill>
      </p:bgPr>
    </p:bg>
    <p:spTree>
      <p:nvGrpSpPr>
        <p:cNvPr id="296" name=""/>
        <p:cNvGrpSpPr/>
        <p:nvPr/>
      </p:nvGrpSpPr>
      <p:grpSpPr>
        <a:xfrm>
          <a:off x="0" y="0"/>
          <a:ext cx="0" cy="0"/>
          <a:chOff x="0" y="0"/>
          <a:chExt cx="0" cy="0"/>
        </a:xfrm>
      </p:grpSpPr>
      <p:sp>
        <p:nvSpPr>
          <p:cNvPr id="1049005" name="Holder 2"/>
          <p:cNvSpPr>
            <a:spLocks noGrp="1"/>
          </p:cNvSpPr>
          <p:nvPr>
            <p:ph type="title"/>
          </p:nvPr>
        </p:nvSpPr>
        <p:spPr>
          <a:xfrm>
            <a:off x="4694783" y="977419"/>
            <a:ext cx="2802432" cy="330200"/>
          </a:xfrm>
        </p:spPr>
        <p:txBody>
          <a:bodyPr bIns="0" lIns="0" rIns="0" tIns="0"/>
          <a:lstStyle>
            <a:lvl1pPr>
              <a:defRPr b="1" sz="2400" i="0">
                <a:solidFill>
                  <a:schemeClr val="tx1"/>
                </a:solidFill>
                <a:latin typeface="微软雅黑" panose="020B0503020204020204" pitchFamily="34" charset="-122"/>
                <a:cs typeface="微软雅黑" panose="020B0503020204020204" pitchFamily="34" charset="-122"/>
              </a:defRPr>
            </a:lvl1pPr>
          </a:lstStyle>
          <a:p/>
        </p:txBody>
      </p:sp>
      <p:sp>
        <p:nvSpPr>
          <p:cNvPr id="1049006" name="Holder 3"/>
          <p:cNvSpPr>
            <a:spLocks noGrp="1"/>
          </p:cNvSpPr>
          <p:nvPr>
            <p:ph type="ftr" sz="quarter" idx="5"/>
          </p:nvPr>
        </p:nvSpPr>
        <p:spPr>
          <a:xfrm>
            <a:off x="4145287" y="6377946"/>
            <a:ext cx="3901439" cy="353943"/>
          </a:xfrm>
        </p:spPr>
        <p:txBody>
          <a:bodyPr bIns="0" lIns="0" rIns="0" tIns="0"/>
          <a:lstStyle>
            <a:lvl1pPr algn="ctr">
              <a:defRPr>
                <a:solidFill>
                  <a:schemeClr val="tx1">
                    <a:tint val="75000"/>
                  </a:schemeClr>
                </a:solidFill>
              </a:defRPr>
            </a:lvl1pPr>
          </a:lstStyle>
          <a:p>
            <a:endParaRPr>
              <a:solidFill>
                <a:prstClr val="black">
                  <a:tint val="75000"/>
                </a:prstClr>
              </a:solidFill>
            </a:endParaRPr>
          </a:p>
        </p:txBody>
      </p:sp>
      <p:sp>
        <p:nvSpPr>
          <p:cNvPr id="1049007" name="Holder 4"/>
          <p:cNvSpPr>
            <a:spLocks noGrp="1"/>
          </p:cNvSpPr>
          <p:nvPr>
            <p:ph type="dt" sz="half" idx="6"/>
          </p:nvPr>
        </p:nvSpPr>
        <p:spPr>
          <a:xfrm>
            <a:off x="609607" y="6377946"/>
            <a:ext cx="2804160" cy="353943"/>
          </a:xfrm>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1/24/19</a:t>
            </a:fld>
            <a:endParaRPr lang="en-US">
              <a:solidFill>
                <a:prstClr val="black">
                  <a:tint val="75000"/>
                </a:prstClr>
              </a:solidFill>
            </a:endParaRPr>
          </a:p>
        </p:txBody>
      </p:sp>
      <p:sp>
        <p:nvSpPr>
          <p:cNvPr id="1049008" name="Holder 5"/>
          <p:cNvSpPr>
            <a:spLocks noGrp="1"/>
          </p:cNvSpPr>
          <p:nvPr>
            <p:ph type="sldNum" sz="quarter" idx="7"/>
          </p:nvPr>
        </p:nvSpPr>
        <p:spPr>
          <a:xfrm>
            <a:off x="8778240" y="6377946"/>
            <a:ext cx="2804160" cy="353943"/>
          </a:xfrm>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
        <p:nvSpPr>
          <p:cNvPr id="1049009" name="圆角矩形 5"/>
          <p:cNvSpPr/>
          <p:nvPr userDrawn="1"/>
        </p:nvSpPr>
        <p:spPr>
          <a:xfrm>
            <a:off x="0" y="461195"/>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空白 拷贝">
    <p:spTree>
      <p:nvGrpSpPr>
        <p:cNvPr id="200" name=""/>
        <p:cNvGrpSpPr/>
        <p:nvPr/>
      </p:nvGrpSpPr>
      <p:grpSpPr>
        <a:xfrm>
          <a:off x="0" y="0"/>
          <a:ext cx="0" cy="0"/>
          <a:chOff x="0" y="0"/>
          <a:chExt cx="0" cy="0"/>
        </a:xfrm>
      </p:grpSpPr>
      <p:sp>
        <p:nvSpPr>
          <p:cNvPr id="1048828" name="练习题"/>
          <p:cNvSpPr txBox="1"/>
          <p:nvPr/>
        </p:nvSpPr>
        <p:spPr>
          <a:xfrm>
            <a:off x="1463674" y="368747"/>
            <a:ext cx="1397819" cy="589905"/>
          </a:xfrm>
          <a:prstGeom prst="rect"/>
          <a:ln w="12700">
            <a:miter lim="400000"/>
          </a:ln>
        </p:spPr>
        <p:txBody>
          <a:bodyPr anchor="ctr" bIns="25400" lIns="25400" rIns="25400" tIns="25400" wrap="none">
            <a:spAutoFit/>
          </a:bodyPr>
          <a:lstStyle>
            <a:lvl1pPr algn="l" defTabSz="1828800">
              <a:defRPr b="0" sz="7000">
                <a:latin typeface="+mn-lt"/>
                <a:ea typeface="+mn-ea"/>
                <a:cs typeface="+mn-cs"/>
                <a:sym typeface="Helvetica Neue Medium"/>
              </a:defRPr>
            </a:lvl1pPr>
          </a:lstStyle>
          <a:p>
            <a:r>
              <a:rPr sz="3500"/>
              <a:t>练习题</a:t>
            </a:r>
          </a:p>
        </p:txBody>
      </p:sp>
      <p:sp>
        <p:nvSpPr>
          <p:cNvPr id="1048829" name="幻灯片编号"/>
          <p:cNvSpPr txBox="1">
            <a:spLocks noGrp="1"/>
          </p:cNvSpPr>
          <p:nvPr>
            <p:ph type="sldNum" sz="quarter" idx="2"/>
          </p:nvPr>
        </p:nvSpPr>
        <p:spPr>
          <a:xfrm>
            <a:off x="5979516" y="6540500"/>
            <a:ext cx="277419" cy="281330"/>
          </a:xfrm>
          <a:prstGeom prst="rect"/>
        </p:spPr>
        <p:txBody>
          <a:bodyPr bIns="101600" lIns="101600" rIns="101600" tIns="101600"/>
          <a:lstStyle>
            <a:lvl1pPr algn="l" defTabSz="914400"/>
          </a:lstStyle>
          <a:p>
            <a:fld id="{86CB4B4D-7CA3-9044-876B-883B54F8677D}" type="slidenum">
              <a:t>‹#›</a:t>
            </a:fld>
          </a:p>
        </p:txBody>
      </p:sp>
      <p:pic>
        <p:nvPicPr>
          <p:cNvPr id="2097183" name="横版-黑logo.png" descr="横版-黑logo.png"/>
          <p:cNvPicPr>
            <a:picLocks noChangeAspect="1"/>
          </p:cNvPicPr>
          <p:nvPr userDrawn="1"/>
        </p:nvPicPr>
        <p:blipFill>
          <a:blip xmlns:r="http://schemas.openxmlformats.org/officeDocument/2006/relationships" r:embed="rId1"/>
          <a:stretch>
            <a:fillRect/>
          </a:stretch>
        </p:blipFill>
        <p:spPr>
          <a:xfrm>
            <a:off x="3915149" y="5250725"/>
            <a:ext cx="4128735" cy="2579550"/>
          </a:xfrm>
          <a:prstGeom prst="rect"/>
          <a:ln w="12700">
            <a:miter lim="400000"/>
          </a:ln>
        </p:spPr>
      </p:pic>
      <p:pic>
        <p:nvPicPr>
          <p:cNvPr id="2097184" name="图像" descr="图像"/>
          <p:cNvPicPr>
            <a:picLocks noChangeAspect="1"/>
          </p:cNvPicPr>
          <p:nvPr userDrawn="1"/>
        </p:nvPicPr>
        <p:blipFill>
          <a:blip xmlns:r="http://schemas.openxmlformats.org/officeDocument/2006/relationships" r:embed="rId2"/>
          <a:stretch>
            <a:fillRect/>
          </a:stretch>
        </p:blipFill>
        <p:spPr>
          <a:xfrm>
            <a:off x="361661" y="254061"/>
            <a:ext cx="914369" cy="819276"/>
          </a:xfrm>
          <a:prstGeom prst="rect"/>
          <a:ln w="12700">
            <a:miter lim="400000"/>
          </a:ln>
        </p:spPr>
      </p:pic>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type="obj">
  <p:cSld name="Blank">
    <p:spTree>
      <p:nvGrpSpPr>
        <p:cNvPr id="301" name=""/>
        <p:cNvGrpSpPr/>
        <p:nvPr/>
      </p:nvGrpSpPr>
      <p:grpSpPr>
        <a:xfrm>
          <a:off x="0" y="0"/>
          <a:ext cx="0" cy="0"/>
          <a:chOff x="0" y="0"/>
          <a:chExt cx="0" cy="0"/>
        </a:xfrm>
      </p:grpSpPr>
      <p:sp>
        <p:nvSpPr>
          <p:cNvPr id="1049021" name="Holder 2"/>
          <p:cNvSpPr>
            <a:spLocks noGrp="1"/>
          </p:cNvSpPr>
          <p:nvPr>
            <p:ph type="ftr" sz="quarter" idx="5"/>
          </p:nvPr>
        </p:nvSpPr>
        <p:spPr>
          <a:xfrm>
            <a:off x="4145287" y="6377946"/>
            <a:ext cx="3901439" cy="353943"/>
          </a:xfrm>
        </p:spPr>
        <p:txBody>
          <a:bodyPr bIns="0" lIns="0" rIns="0" tIns="0"/>
          <a:lstStyle>
            <a:lvl1pPr algn="ctr">
              <a:defRPr>
                <a:solidFill>
                  <a:schemeClr val="tx1">
                    <a:tint val="75000"/>
                  </a:schemeClr>
                </a:solidFill>
              </a:defRPr>
            </a:lvl1pPr>
          </a:lstStyle>
          <a:p>
            <a:endParaRPr>
              <a:solidFill>
                <a:prstClr val="black">
                  <a:tint val="75000"/>
                </a:prstClr>
              </a:solidFill>
            </a:endParaRPr>
          </a:p>
        </p:txBody>
      </p:sp>
      <p:sp>
        <p:nvSpPr>
          <p:cNvPr id="1049022" name="Holder 3"/>
          <p:cNvSpPr>
            <a:spLocks noGrp="1"/>
          </p:cNvSpPr>
          <p:nvPr>
            <p:ph type="dt" sz="half" idx="6"/>
          </p:nvPr>
        </p:nvSpPr>
        <p:spPr>
          <a:xfrm>
            <a:off x="609607" y="6377946"/>
            <a:ext cx="2804160" cy="353943"/>
          </a:xfrm>
        </p:spPr>
        <p:txBody>
          <a:bodyPr bIns="0" lIns="0" rIns="0" tIns="0"/>
          <a:lstStyle>
            <a:lvl1pPr algn="l">
              <a:defRPr>
                <a:solidFill>
                  <a:schemeClr val="tx1">
                    <a:tint val="75000"/>
                  </a:schemeClr>
                </a:solidFill>
              </a:defRPr>
            </a:lvl1pPr>
          </a:lstStyle>
          <a:p>
            <a:fld id="{1D8BD707-D9CF-40AE-B4C6-C98DA3205C09}" type="datetimeFigureOut">
              <a:rPr lang="en-US">
                <a:solidFill>
                  <a:prstClr val="black">
                    <a:tint val="75000"/>
                  </a:prstClr>
                </a:solidFill>
              </a:rPr>
              <a:t>1/24/19</a:t>
            </a:fld>
            <a:endParaRPr lang="en-US">
              <a:solidFill>
                <a:prstClr val="black">
                  <a:tint val="75000"/>
                </a:prstClr>
              </a:solidFill>
            </a:endParaRPr>
          </a:p>
        </p:txBody>
      </p:sp>
      <p:sp>
        <p:nvSpPr>
          <p:cNvPr id="1049023" name="Holder 4"/>
          <p:cNvSpPr>
            <a:spLocks noGrp="1"/>
          </p:cNvSpPr>
          <p:nvPr>
            <p:ph type="sldNum" sz="quarter" idx="7"/>
          </p:nvPr>
        </p:nvSpPr>
        <p:spPr>
          <a:xfrm>
            <a:off x="8778240" y="6377946"/>
            <a:ext cx="2804160" cy="353943"/>
          </a:xfrm>
        </p:spPr>
        <p:txBody>
          <a:bodyPr bIns="0" lIns="0" rIns="0" tIns="0"/>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cSld name="空白">
    <p:spTree>
      <p:nvGrpSpPr>
        <p:cNvPr id="302"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285" name=""/>
        <p:cNvGrpSpPr/>
        <p:nvPr/>
      </p:nvGrpSpPr>
      <p:grpSpPr>
        <a:xfrm>
          <a:off x="0" y="0"/>
          <a:ext cx="0" cy="0"/>
          <a:chOff x="0" y="0"/>
          <a:chExt cx="0" cy="0"/>
        </a:xfrm>
      </p:grpSpPr>
      <p:sp>
        <p:nvSpPr>
          <p:cNvPr id="1048993" name="标题 1"/>
          <p:cNvSpPr>
            <a:spLocks noGrp="1"/>
          </p:cNvSpPr>
          <p:nvPr>
            <p:ph type="title"/>
          </p:nvPr>
        </p:nvSpPr>
        <p:spPr>
          <a:xfrm>
            <a:off x="1143009" y="364501"/>
            <a:ext cx="9730105" cy="722631"/>
          </a:xfrm>
        </p:spPr>
        <p:txBody>
          <a:bodyPr/>
          <a:lstStyle>
            <a:lvl1pPr>
              <a:defRPr b="1" sz="3600">
                <a:solidFill>
                  <a:schemeClr val="tx1"/>
                </a:solidFill>
                <a:latin typeface="方正清刻本悦宋简体" panose="02000000000000000000" pitchFamily="2" charset="-122"/>
                <a:ea typeface="方正清刻本悦宋简体" panose="02000000000000000000" pitchFamily="2" charset="-122"/>
              </a:defRPr>
            </a:lvl1pPr>
          </a:lstStyle>
          <a:p>
            <a:r>
              <a:rPr altLang="en-US" kumimoji="1" lang="zh-CN"/>
              <a:t>单击此处编辑母版标题样式</a:t>
            </a:r>
          </a:p>
        </p:txBody>
      </p:sp>
      <p:sp>
        <p:nvSpPr>
          <p:cNvPr id="1048994" name="内容占位符 2"/>
          <p:cNvSpPr>
            <a:spLocks noGrp="1"/>
          </p:cNvSpPr>
          <p:nvPr>
            <p:ph idx="1"/>
          </p:nvPr>
        </p:nvSpPr>
        <p:spPr>
          <a:xfrm>
            <a:off x="838200" y="1470661"/>
            <a:ext cx="10515600" cy="4351339"/>
          </a:xfrm>
          <a:prstGeom prst="rect"/>
        </p:spPr>
        <p:txBody>
          <a:bodyPr/>
          <a:lstStyle>
            <a:lvl1pPr eaLnBrk="1" fontAlgn="auto" hangingPunct="1" indent="0" latinLnBrk="0" marL="0">
              <a:lnSpc>
                <a:spcPct val="150000"/>
              </a:lnSpc>
              <a:buNone/>
              <a:defRPr sz="2000">
                <a:latin typeface="微软雅黑" panose="020B0503020204020204" pitchFamily="34" charset="-122"/>
                <a:ea typeface="微软雅黑" panose="020B0503020204020204" pitchFamily="34" charset="-122"/>
              </a:defRPr>
            </a:lvl1pPr>
            <a:lvl2pPr eaLnBrk="1" fontAlgn="auto" hangingPunct="1" indent="0" latinLnBrk="0" marL="457200">
              <a:lnSpc>
                <a:spcPct val="150000"/>
              </a:lnSpc>
              <a:buNone/>
              <a:defRPr sz="2000">
                <a:latin typeface="微软雅黑" panose="020B0503020204020204" pitchFamily="34" charset="-122"/>
                <a:ea typeface="微软雅黑" panose="020B0503020204020204" pitchFamily="34" charset="-122"/>
              </a:defRPr>
            </a:lvl2pPr>
            <a:lvl3pPr eaLnBrk="1" fontAlgn="auto" hangingPunct="1" indent="0" latinLnBrk="0" marL="914400">
              <a:lnSpc>
                <a:spcPct val="150000"/>
              </a:lnSpc>
              <a:buNone/>
              <a:defRPr sz="2000">
                <a:latin typeface="微软雅黑" panose="020B0503020204020204" pitchFamily="34" charset="-122"/>
                <a:ea typeface="微软雅黑" panose="020B0503020204020204" pitchFamily="34" charset="-122"/>
              </a:defRPr>
            </a:lvl3pPr>
            <a:lvl4pPr eaLnBrk="1" fontAlgn="auto" hangingPunct="1" indent="0" latinLnBrk="0" marL="1371600">
              <a:lnSpc>
                <a:spcPct val="150000"/>
              </a:lnSpc>
              <a:buNone/>
              <a:defRPr sz="2000">
                <a:latin typeface="微软雅黑" panose="020B0503020204020204" pitchFamily="34" charset="-122"/>
                <a:ea typeface="微软雅黑" panose="020B0503020204020204" pitchFamily="34" charset="-122"/>
              </a:defRPr>
            </a:lvl4pPr>
            <a:lvl5pPr eaLnBrk="1" fontAlgn="auto" hangingPunct="1" indent="0" latinLnBrk="0" marL="1828165">
              <a:lnSpc>
                <a:spcPct val="150000"/>
              </a:lnSpc>
              <a:buNone/>
              <a:defRPr sz="2000">
                <a:latin typeface="微软雅黑" panose="020B0503020204020204" pitchFamily="34" charset="-122"/>
                <a:ea typeface="微软雅黑" panose="020B0503020204020204" pitchFamily="34" charset="-122"/>
              </a:defRPr>
            </a:lvl5pPr>
          </a:lstStyle>
          <a:p>
            <a:pPr lvl="0"/>
            <a:r>
              <a:rPr altLang="en-US" kumimoji="1" lang="zh-CN"/>
              <a:t>单击此处编辑母版文本样式</a:t>
            </a:r>
          </a:p>
          <a:p>
            <a:pPr lvl="1"/>
            <a:r>
              <a:rPr altLang="en-US" kumimoji="1" lang="zh-CN"/>
              <a:t>二级</a:t>
            </a:r>
          </a:p>
          <a:p>
            <a:pPr lvl="2"/>
            <a:r>
              <a:rPr altLang="en-US" kumimoji="1" lang="zh-CN"/>
              <a:t>三级</a:t>
            </a:r>
          </a:p>
          <a:p>
            <a:pPr lvl="3"/>
            <a:r>
              <a:rPr altLang="en-US" kumimoji="1" lang="zh-CN"/>
              <a:t>四级</a:t>
            </a:r>
          </a:p>
          <a:p>
            <a:pPr lvl="4"/>
            <a:r>
              <a:rPr altLang="en-US" kumimoji="1" lang="zh-CN"/>
              <a:t>五级</a:t>
            </a:r>
          </a:p>
        </p:txBody>
      </p:sp>
      <p:sp>
        <p:nvSpPr>
          <p:cNvPr id="1048995" name="日期占位符 3"/>
          <p:cNvSpPr>
            <a:spLocks noGrp="1"/>
          </p:cNvSpPr>
          <p:nvPr>
            <p:ph type="dt" sz="half" idx="10"/>
          </p:nvPr>
        </p:nvSpPr>
        <p:spPr>
          <a:xfrm>
            <a:off x="838200" y="6356352"/>
            <a:ext cx="2743200" cy="365125"/>
          </a:xfrm>
          <a:prstGeom prst="rect"/>
        </p:spPr>
        <p:txBody>
          <a:bodyPr/>
          <a:p>
            <a:pPr defTabSz="913765"/>
            <a:endParaRPr altLang="en-US" kumimoji="1" lang="zh-CN"/>
          </a:p>
        </p:txBody>
      </p:sp>
      <p:sp>
        <p:nvSpPr>
          <p:cNvPr id="1048996" name="页脚占位符 4"/>
          <p:cNvSpPr>
            <a:spLocks noGrp="1"/>
          </p:cNvSpPr>
          <p:nvPr>
            <p:ph type="ftr" sz="quarter" idx="11"/>
          </p:nvPr>
        </p:nvSpPr>
        <p:spPr>
          <a:xfrm>
            <a:off x="4038600" y="6356352"/>
            <a:ext cx="4114800" cy="365125"/>
          </a:xfrm>
          <a:prstGeom prst="rect"/>
        </p:spPr>
        <p:txBody>
          <a:bodyPr/>
          <a:p>
            <a:pPr defTabSz="913765"/>
            <a:endParaRPr altLang="en-US" kumimoji="1" lang="zh-CN"/>
          </a:p>
        </p:txBody>
      </p:sp>
      <p:sp>
        <p:nvSpPr>
          <p:cNvPr id="1048997" name="灯片编号占位符 5"/>
          <p:cNvSpPr>
            <a:spLocks noGrp="1"/>
          </p:cNvSpPr>
          <p:nvPr>
            <p:ph type="sldNum" sz="quarter" idx="12"/>
          </p:nvPr>
        </p:nvSpPr>
        <p:spPr>
          <a:xfrm>
            <a:off x="8610600" y="6356352"/>
            <a:ext cx="2743200" cy="365125"/>
          </a:xfrm>
          <a:prstGeom prst="rect"/>
        </p:spPr>
        <p:txBody>
          <a:bodyPr/>
          <a:p>
            <a:pPr defTabSz="913765"/>
            <a:fld id="{C09A97C3-AF9F-524B-BCB6-7987EEDA47D3}" type="slidenum">
              <a:rPr altLang="en-US" kumimoji="1" lang="zh-CN" smtClean="0"/>
              <a:t>‹#›</a:t>
            </a:fld>
            <a:endParaRPr altLang="en-US" kumimoji="1"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303"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23"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两栏内容">
    <p:spTree>
      <p:nvGrpSpPr>
        <p:cNvPr id="306" name=""/>
        <p:cNvGrpSpPr/>
        <p:nvPr/>
      </p:nvGrpSpPr>
      <p:grpSpPr>
        <a:xfrm>
          <a:off x="0" y="0"/>
          <a:ext cx="0" cy="0"/>
          <a:chOff x="0" y="0"/>
          <a:chExt cx="0" cy="0"/>
        </a:xfrm>
      </p:grpSpPr>
      <p:sp>
        <p:nvSpPr>
          <p:cNvPr id="1049036" name="标题 1"/>
          <p:cNvSpPr>
            <a:spLocks noGrp="1"/>
          </p:cNvSpPr>
          <p:nvPr>
            <p:ph type="title"/>
          </p:nvPr>
        </p:nvSpPr>
        <p:spPr>
          <a:xfrm>
            <a:off x="646997" y="314593"/>
            <a:ext cx="10877911" cy="699595"/>
          </a:xfrm>
          <a:prstGeom prst="rect"/>
        </p:spPr>
        <p:txBody>
          <a:bodyPr bIns="45718" lIns="91416" rIns="91416" tIns="45718"/>
          <a:p>
            <a:r>
              <a:rPr altLang="en-US" lang="zh-CN"/>
              <a:t>单击此处编辑母版标题样式</a:t>
            </a:r>
          </a:p>
        </p:txBody>
      </p:sp>
      <p:sp>
        <p:nvSpPr>
          <p:cNvPr id="1049037" name="内容占位符 2"/>
          <p:cNvSpPr>
            <a:spLocks noGrp="1"/>
          </p:cNvSpPr>
          <p:nvPr>
            <p:ph sz="half" idx="1"/>
          </p:nvPr>
        </p:nvSpPr>
        <p:spPr>
          <a:xfrm>
            <a:off x="838200" y="1492907"/>
            <a:ext cx="5181600" cy="4684065"/>
          </a:xfrm>
          <a:prstGeom prst="rect"/>
        </p:spPr>
        <p:txBody>
          <a:bodyPr bIns="45718" lIns="91416" rIns="91416" t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altLang="en-US" dirty="0" lang="zh-CN"/>
              <a:t>单击此处编辑母版文本样式</a:t>
            </a:r>
          </a:p>
          <a:p>
            <a:pPr lvl="1"/>
            <a:r>
              <a:rPr altLang="en-US" dirty="0" lang="zh-CN"/>
              <a:t>第二级</a:t>
            </a:r>
          </a:p>
          <a:p>
            <a:pPr lvl="2"/>
            <a:r>
              <a:rPr altLang="en-US" dirty="0" lang="zh-CN"/>
              <a:t>第三级</a:t>
            </a:r>
          </a:p>
          <a:p>
            <a:pPr lvl="3"/>
            <a:r>
              <a:rPr altLang="en-US" dirty="0" lang="zh-CN"/>
              <a:t>第四级</a:t>
            </a:r>
          </a:p>
          <a:p>
            <a:pPr lvl="4"/>
            <a:r>
              <a:rPr altLang="en-US" dirty="0" lang="zh-CN"/>
              <a:t>第五级</a:t>
            </a:r>
          </a:p>
        </p:txBody>
      </p:sp>
      <p:sp>
        <p:nvSpPr>
          <p:cNvPr id="1049038" name="内容占位符 3"/>
          <p:cNvSpPr>
            <a:spLocks noGrp="1"/>
          </p:cNvSpPr>
          <p:nvPr>
            <p:ph sz="half" idx="2"/>
          </p:nvPr>
        </p:nvSpPr>
        <p:spPr>
          <a:xfrm>
            <a:off x="6172200" y="1492907"/>
            <a:ext cx="5181600" cy="4684065"/>
          </a:xfrm>
          <a:prstGeom prst="rect"/>
        </p:spPr>
        <p:txBody>
          <a:bodyPr bIns="45718" lIns="91416" rIns="91416" tIns="45718"/>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39" name="日期占位符 4"/>
          <p:cNvSpPr>
            <a:spLocks noGrp="1"/>
          </p:cNvSpPr>
          <p:nvPr>
            <p:ph type="dt" sz="half" idx="10"/>
          </p:nvPr>
        </p:nvSpPr>
        <p:spPr>
          <a:xfrm>
            <a:off x="838200" y="6356352"/>
            <a:ext cx="2743200" cy="365125"/>
          </a:xfrm>
          <a:prstGeom prst="rect"/>
        </p:spPr>
        <p:txBody>
          <a:bodyPr bIns="45718" lIns="91416" rIns="91416" tIns="45718"/>
          <a:lstStyle>
            <a:lvl1pPr>
              <a:defRPr>
                <a:solidFill>
                  <a:schemeClr val="bg1">
                    <a:lumMod val="65000"/>
                  </a:schemeClr>
                </a:solidFill>
              </a:defRPr>
            </a:lvl1pPr>
          </a:lstStyle>
          <a:p>
            <a:fld id="{8114DFFD-C503-4AB6-8868-97F5894D7BF1}" type="datetimeFigureOut">
              <a:rPr altLang="en-US" lang="zh-CN" smtClean="0"/>
              <a:t>2019/1/24</a:t>
            </a:fld>
            <a:endParaRPr altLang="en-US" lang="zh-CN"/>
          </a:p>
        </p:txBody>
      </p:sp>
      <p:sp>
        <p:nvSpPr>
          <p:cNvPr id="1049040" name="页脚占位符 5"/>
          <p:cNvSpPr>
            <a:spLocks noGrp="1"/>
          </p:cNvSpPr>
          <p:nvPr>
            <p:ph type="ftr" sz="quarter" idx="11"/>
          </p:nvPr>
        </p:nvSpPr>
        <p:spPr>
          <a:xfrm>
            <a:off x="4038600" y="6356352"/>
            <a:ext cx="4114800" cy="365125"/>
          </a:xfrm>
          <a:prstGeom prst="rect"/>
        </p:spPr>
        <p:txBody>
          <a:bodyPr bIns="45718" lIns="91416" rIns="91416" tIns="45718"/>
          <a:lstStyle>
            <a:lvl1pPr>
              <a:defRPr>
                <a:solidFill>
                  <a:schemeClr val="bg1">
                    <a:lumMod val="65000"/>
                  </a:schemeClr>
                </a:solidFill>
              </a:defRPr>
            </a:lvl1pPr>
          </a:lstStyle>
          <a:p>
            <a:endParaRPr altLang="en-US" lang="zh-CN"/>
          </a:p>
        </p:txBody>
      </p:sp>
      <p:sp>
        <p:nvSpPr>
          <p:cNvPr id="1049041" name="灯片编号占位符 6"/>
          <p:cNvSpPr>
            <a:spLocks noGrp="1"/>
          </p:cNvSpPr>
          <p:nvPr>
            <p:ph type="sldNum" sz="quarter" idx="12"/>
          </p:nvPr>
        </p:nvSpPr>
        <p:spPr>
          <a:xfrm>
            <a:off x="8610600" y="6356352"/>
            <a:ext cx="2743200" cy="365125"/>
          </a:xfrm>
          <a:prstGeom prst="rect"/>
        </p:spPr>
        <p:txBody>
          <a:bodyPr bIns="45718" lIns="91416" rIns="91416" tIns="45718"/>
          <a:lstStyle>
            <a:lvl1pPr>
              <a:defRPr>
                <a:solidFill>
                  <a:schemeClr val="bg1">
                    <a:lumMod val="65000"/>
                  </a:schemeClr>
                </a:solidFill>
              </a:defRPr>
            </a:lvl1pPr>
          </a:lstStyle>
          <a:p>
            <a:fld id="{B56C78E2-9470-4291-AC88-3639097D4685}"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标题和内容">
    <p:spTree>
      <p:nvGrpSpPr>
        <p:cNvPr id="304" name=""/>
        <p:cNvGrpSpPr/>
        <p:nvPr/>
      </p:nvGrpSpPr>
      <p:grpSpPr>
        <a:xfrm>
          <a:off x="0" y="0"/>
          <a:ext cx="0" cy="0"/>
          <a:chOff x="0" y="0"/>
          <a:chExt cx="0" cy="0"/>
        </a:xfrm>
      </p:grpSpPr>
      <p:sp>
        <p:nvSpPr>
          <p:cNvPr id="1049024" name="标题 1"/>
          <p:cNvSpPr>
            <a:spLocks noGrp="1"/>
          </p:cNvSpPr>
          <p:nvPr>
            <p:ph type="title"/>
          </p:nvPr>
        </p:nvSpPr>
        <p:spPr>
          <a:xfrm>
            <a:off x="838200" y="365125"/>
            <a:ext cx="10515600" cy="1325563"/>
          </a:xfrm>
          <a:prstGeom prst="rect"/>
        </p:spPr>
        <p:txBody>
          <a:bodyPr bIns="45718" lIns="91416" rIns="91416" tIns="45718"/>
          <a:p>
            <a:r>
              <a:rPr altLang="en-US" lang="zh-CN"/>
              <a:t>单击此处编辑母版标题样式</a:t>
            </a:r>
          </a:p>
        </p:txBody>
      </p:sp>
      <p:sp>
        <p:nvSpPr>
          <p:cNvPr id="1049025" name="内容占位符 2"/>
          <p:cNvSpPr>
            <a:spLocks noGrp="1"/>
          </p:cNvSpPr>
          <p:nvPr>
            <p:ph idx="1" hasCustomPrompt="1"/>
          </p:nvPr>
        </p:nvSpPr>
        <p:spPr>
          <a:xfrm>
            <a:off x="838200" y="1825625"/>
            <a:ext cx="10515600" cy="4351339"/>
          </a:xfrm>
          <a:prstGeom prst="rect"/>
        </p:spPr>
        <p:txBody>
          <a:bodyPr bIns="45718" lIns="91416" rIns="91416" tIns="45718"/>
          <a:p>
            <a:pPr lvl="0"/>
            <a:r>
              <a:rPr altLang="en-US" lang="zh-CN"/>
              <a:t>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9026" name="日期占位符 3"/>
          <p:cNvSpPr>
            <a:spLocks noGrp="1"/>
          </p:cNvSpPr>
          <p:nvPr>
            <p:ph type="dt" sz="half" idx="10"/>
          </p:nvPr>
        </p:nvSpPr>
        <p:spPr>
          <a:xfrm>
            <a:off x="838200" y="6356352"/>
            <a:ext cx="2743200" cy="365125"/>
          </a:xfrm>
          <a:prstGeom prst="rect"/>
        </p:spPr>
        <p:txBody>
          <a:bodyPr bIns="45718" lIns="91416" rIns="91416" tIns="45718"/>
          <a:p>
            <a:fld id="{B0728D5C-B612-418D-97A8-3D154B30F6F7}" type="datetimeFigureOut">
              <a:rPr altLang="en-US" lang="zh-CN" smtClean="0"/>
              <a:t>2019/1/24</a:t>
            </a:fld>
            <a:endParaRPr altLang="en-US" lang="zh-CN"/>
          </a:p>
        </p:txBody>
      </p:sp>
      <p:sp>
        <p:nvSpPr>
          <p:cNvPr id="1049027" name="页脚占位符 4"/>
          <p:cNvSpPr>
            <a:spLocks noGrp="1"/>
          </p:cNvSpPr>
          <p:nvPr>
            <p:ph type="ftr" sz="quarter" idx="11"/>
          </p:nvPr>
        </p:nvSpPr>
        <p:spPr>
          <a:xfrm>
            <a:off x="4038600" y="6356352"/>
            <a:ext cx="4114800" cy="365125"/>
          </a:xfrm>
          <a:prstGeom prst="rect"/>
        </p:spPr>
        <p:txBody>
          <a:bodyPr bIns="45718" lIns="91416" rIns="91416" tIns="45718"/>
          <a:p>
            <a:endParaRPr altLang="en-US" lang="zh-CN"/>
          </a:p>
        </p:txBody>
      </p:sp>
      <p:sp>
        <p:nvSpPr>
          <p:cNvPr id="1049028" name="灯片编号占位符 5"/>
          <p:cNvSpPr>
            <a:spLocks noGrp="1"/>
          </p:cNvSpPr>
          <p:nvPr>
            <p:ph type="sldNum" sz="quarter" idx="12"/>
          </p:nvPr>
        </p:nvSpPr>
        <p:spPr>
          <a:xfrm>
            <a:off x="8610600" y="6356352"/>
            <a:ext cx="2743200" cy="365125"/>
          </a:xfrm>
          <a:prstGeom prst="rect"/>
        </p:spPr>
        <p:txBody>
          <a:bodyPr bIns="45718" lIns="91416" rIns="91416" tIns="45718"/>
          <a:p>
            <a:fld id="{DE50F0E1-3DD7-4D5A-A6E2-03CE48221AAD}"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90" name=""/>
        <p:cNvGrpSpPr/>
        <p:nvPr/>
      </p:nvGrpSpPr>
      <p:grpSpPr>
        <a:xfrm>
          <a:off x="0" y="0"/>
          <a:ext cx="0" cy="0"/>
          <a:chOff x="0" y="0"/>
          <a:chExt cx="0" cy="0"/>
        </a:xfrm>
      </p:grpSpPr>
      <p:sp>
        <p:nvSpPr>
          <p:cNvPr id="1048794" name="标题 8"/>
          <p:cNvSpPr>
            <a:spLocks noGrp="1"/>
          </p:cNvSpPr>
          <p:nvPr>
            <p:ph type="title"/>
          </p:nvPr>
        </p:nvSpPr>
        <p:spPr>
          <a:xfrm>
            <a:off x="1313739" y="503821"/>
            <a:ext cx="10877911" cy="699595"/>
          </a:xfrm>
          <a:prstGeom prst="rect"/>
        </p:spPr>
        <p:txBody>
          <a:bodyPr bIns="45718" lIns="91426" rIns="91426" tIns="45718"/>
          <a:lstStyle>
            <a:lvl1pPr>
              <a:defRPr b="1" sz="3600">
                <a:latin typeface="方正清刻本悦宋简体" panose="02000000000000000000" pitchFamily="2" charset="-122"/>
                <a:ea typeface="方正清刻本悦宋简体" panose="02000000000000000000" pitchFamily="2" charset="-122"/>
              </a:defRPr>
            </a:lvl1pPr>
          </a:lstStyle>
          <a:p>
            <a:r>
              <a:rPr altLang="en-US" lang="zh-CN"/>
              <a:t>单击此处编辑母版标题样式</a:t>
            </a:r>
          </a:p>
        </p:txBody>
      </p:sp>
      <p:sp>
        <p:nvSpPr>
          <p:cNvPr id="1048795" name="圆角矩形 2"/>
          <p:cNvSpPr/>
          <p:nvPr userDrawn="1"/>
        </p:nvSpPr>
        <p:spPr>
          <a:xfrm>
            <a:off x="-26132" y="332440"/>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664" r:id="rId1"/>
    <p:sldLayoutId id="2147483665" r:id="rId2"/>
    <p:sldLayoutId id="2147483666" r:id="rId3"/>
    <p:sldLayoutId id="2147483667" r:id="rId4"/>
    <p:sldLayoutId id="2147483668" r:id="rId5"/>
  </p:sldLayoutIdLst>
  <p:txStyles>
    <p:title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p:titleStyle>
    <p:bodyStyle>
      <a:lvl1pPr algn="l" defTabSz="913130" eaLnBrk="1" hangingPunct="1" indent="-342900" latinLnBrk="0" marL="342900" rtl="0">
        <a:spcBef>
          <a:spcPct val="20000"/>
        </a:spcBef>
        <a:buFont typeface="Arial" panose="020B0604020202020204" pitchFamily="34" charset="0"/>
        <a:buChar char="•"/>
        <a:defRPr sz="3200" kern="1200">
          <a:solidFill>
            <a:schemeClr val="tx1"/>
          </a:solidFill>
          <a:latin typeface="+mn-lt"/>
          <a:ea typeface="+mn-ea"/>
          <a:cs typeface="+mn-cs"/>
        </a:defRPr>
      </a:lvl1pPr>
      <a:lvl2pPr algn="l" defTabSz="913130" eaLnBrk="1" hangingPunct="1" indent="-285750" latinLnBrk="0" marL="742950" rtl="0">
        <a:spcBef>
          <a:spcPct val="20000"/>
        </a:spcBef>
        <a:buFont typeface="Arial" panose="020B0604020202020204" pitchFamily="34" charset="0"/>
        <a:buChar char="–"/>
        <a:defRPr sz="2800" kern="1200">
          <a:solidFill>
            <a:schemeClr val="tx1"/>
          </a:solidFill>
          <a:latin typeface="+mn-lt"/>
          <a:ea typeface="+mn-ea"/>
          <a:cs typeface="+mn-cs"/>
        </a:defRPr>
      </a:lvl2pPr>
      <a:lvl3pPr algn="l" defTabSz="913130" eaLnBrk="1" hangingPunct="1" indent="-228600" latinLnBrk="0" marL="1143000" rtl="0">
        <a:spcBef>
          <a:spcPct val="20000"/>
        </a:spcBef>
        <a:buFont typeface="Arial" panose="020B0604020202020204" pitchFamily="34" charset="0"/>
        <a:buChar char="•"/>
        <a:defRPr sz="2400" kern="1200">
          <a:solidFill>
            <a:schemeClr val="tx1"/>
          </a:solidFill>
          <a:latin typeface="+mn-lt"/>
          <a:ea typeface="+mn-ea"/>
          <a:cs typeface="+mn-cs"/>
        </a:defRPr>
      </a:lvl3pPr>
      <a:lvl4pPr algn="l" defTabSz="913130" eaLnBrk="1" hangingPunct="1" indent="-228600" latinLnBrk="0" marL="1600200" rtl="0">
        <a:spcBef>
          <a:spcPct val="20000"/>
        </a:spcBef>
        <a:buFont typeface="Arial" panose="020B0604020202020204" pitchFamily="34" charset="0"/>
        <a:buChar char="–"/>
        <a:defRPr sz="2000" kern="1200">
          <a:solidFill>
            <a:schemeClr val="tx1"/>
          </a:solidFill>
          <a:latin typeface="+mn-lt"/>
          <a:ea typeface="+mn-ea"/>
          <a:cs typeface="+mn-cs"/>
        </a:defRPr>
      </a:lvl4pPr>
      <a:lvl5pPr algn="l" defTabSz="913130" eaLnBrk="1" hangingPunct="1" indent="-228600" latinLnBrk="0" marL="2056765" rtl="0">
        <a:spcBef>
          <a:spcPct val="20000"/>
        </a:spcBef>
        <a:buFont typeface="Arial" panose="020B0604020202020204" pitchFamily="34" charset="0"/>
        <a:buChar char="»"/>
        <a:defRPr sz="2000" kern="1200">
          <a:solidFill>
            <a:schemeClr val="tx1"/>
          </a:solidFill>
          <a:latin typeface="+mn-lt"/>
          <a:ea typeface="+mn-ea"/>
          <a:cs typeface="+mn-cs"/>
        </a:defRPr>
      </a:lvl5pPr>
      <a:lvl6pPr algn="l" defTabSz="913130" eaLnBrk="1" hangingPunct="1" indent="-228600" latinLnBrk="0" marL="2513965" rtl="0">
        <a:spcBef>
          <a:spcPct val="20000"/>
        </a:spcBef>
        <a:buFont typeface="Arial" panose="020B0604020202020204" pitchFamily="34" charset="0"/>
        <a:buChar char="•"/>
        <a:defRPr sz="2000" kern="1200">
          <a:solidFill>
            <a:schemeClr val="tx1"/>
          </a:solidFill>
          <a:latin typeface="+mn-lt"/>
          <a:ea typeface="+mn-ea"/>
          <a:cs typeface="+mn-cs"/>
        </a:defRPr>
      </a:lvl6pPr>
      <a:lvl7pPr algn="l" defTabSz="913130" eaLnBrk="1" hangingPunct="1" indent="-228600" latinLnBrk="0" marL="2971165" rtl="0">
        <a:spcBef>
          <a:spcPct val="20000"/>
        </a:spcBef>
        <a:buFont typeface="Arial" panose="020B0604020202020204" pitchFamily="34" charset="0"/>
        <a:buChar char="•"/>
        <a:defRPr sz="2000" kern="1200">
          <a:solidFill>
            <a:schemeClr val="tx1"/>
          </a:solidFill>
          <a:latin typeface="+mn-lt"/>
          <a:ea typeface="+mn-ea"/>
          <a:cs typeface="+mn-cs"/>
        </a:defRPr>
      </a:lvl7pPr>
      <a:lvl8pPr algn="l" defTabSz="913130" eaLnBrk="1" hangingPunct="1" indent="-228600" latinLnBrk="0" marL="3428365" rtl="0">
        <a:spcBef>
          <a:spcPct val="20000"/>
        </a:spcBef>
        <a:buFont typeface="Arial" panose="020B0604020202020204" pitchFamily="34" charset="0"/>
        <a:buChar char="•"/>
        <a:defRPr sz="2000" kern="1200">
          <a:solidFill>
            <a:schemeClr val="tx1"/>
          </a:solidFill>
          <a:latin typeface="+mn-lt"/>
          <a:ea typeface="+mn-ea"/>
          <a:cs typeface="+mn-cs"/>
        </a:defRPr>
      </a:lvl8pPr>
      <a:lvl9pPr algn="l" defTabSz="913130" eaLnBrk="1" hangingPunct="1" indent="-228600" latinLnBrk="0" marL="3885565" rtl="0">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algn="l" defTabSz="913130" eaLnBrk="1" hangingPunct="1" latinLnBrk="0" marL="0" rtl="0">
        <a:defRPr sz="1900" kern="1200">
          <a:solidFill>
            <a:schemeClr val="tx1"/>
          </a:solidFill>
          <a:latin typeface="+mn-lt"/>
          <a:ea typeface="+mn-ea"/>
          <a:cs typeface="+mn-cs"/>
        </a:defRPr>
      </a:lvl1pPr>
      <a:lvl2pPr algn="l" defTabSz="913130" eaLnBrk="1" hangingPunct="1" latinLnBrk="0" marL="457200" rtl="0">
        <a:defRPr sz="1900" kern="1200">
          <a:solidFill>
            <a:schemeClr val="tx1"/>
          </a:solidFill>
          <a:latin typeface="+mn-lt"/>
          <a:ea typeface="+mn-ea"/>
          <a:cs typeface="+mn-cs"/>
        </a:defRPr>
      </a:lvl2pPr>
      <a:lvl3pPr algn="l" defTabSz="913130" eaLnBrk="1" hangingPunct="1" latinLnBrk="0" marL="914400" rtl="0">
        <a:defRPr sz="1900" kern="1200">
          <a:solidFill>
            <a:schemeClr val="tx1"/>
          </a:solidFill>
          <a:latin typeface="+mn-lt"/>
          <a:ea typeface="+mn-ea"/>
          <a:cs typeface="+mn-cs"/>
        </a:defRPr>
      </a:lvl3pPr>
      <a:lvl4pPr algn="l" defTabSz="913130" eaLnBrk="1" hangingPunct="1" latinLnBrk="0" marL="1371600" rtl="0">
        <a:defRPr sz="1900" kern="1200">
          <a:solidFill>
            <a:schemeClr val="tx1"/>
          </a:solidFill>
          <a:latin typeface="+mn-lt"/>
          <a:ea typeface="+mn-ea"/>
          <a:cs typeface="+mn-cs"/>
        </a:defRPr>
      </a:lvl4pPr>
      <a:lvl5pPr algn="l" defTabSz="913130" eaLnBrk="1" hangingPunct="1" latinLnBrk="0" marL="1828165" rtl="0">
        <a:defRPr sz="1900" kern="1200">
          <a:solidFill>
            <a:schemeClr val="tx1"/>
          </a:solidFill>
          <a:latin typeface="+mn-lt"/>
          <a:ea typeface="+mn-ea"/>
          <a:cs typeface="+mn-cs"/>
        </a:defRPr>
      </a:lvl5pPr>
      <a:lvl6pPr algn="l" defTabSz="913130" eaLnBrk="1" hangingPunct="1" latinLnBrk="0" marL="2285365" rtl="0">
        <a:defRPr sz="1900" kern="1200">
          <a:solidFill>
            <a:schemeClr val="tx1"/>
          </a:solidFill>
          <a:latin typeface="+mn-lt"/>
          <a:ea typeface="+mn-ea"/>
          <a:cs typeface="+mn-cs"/>
        </a:defRPr>
      </a:lvl6pPr>
      <a:lvl7pPr algn="l" defTabSz="913130" eaLnBrk="1" hangingPunct="1" latinLnBrk="0" marL="2742565" rtl="0">
        <a:defRPr sz="1900" kern="1200">
          <a:solidFill>
            <a:schemeClr val="tx1"/>
          </a:solidFill>
          <a:latin typeface="+mn-lt"/>
          <a:ea typeface="+mn-ea"/>
          <a:cs typeface="+mn-cs"/>
        </a:defRPr>
      </a:lvl7pPr>
      <a:lvl8pPr algn="l" defTabSz="913130" eaLnBrk="1" hangingPunct="1" latinLnBrk="0" marL="3199765" rtl="0">
        <a:defRPr sz="1900" kern="1200">
          <a:solidFill>
            <a:schemeClr val="tx1"/>
          </a:solidFill>
          <a:latin typeface="+mn-lt"/>
          <a:ea typeface="+mn-ea"/>
          <a:cs typeface="+mn-cs"/>
        </a:defRPr>
      </a:lvl8pPr>
      <a:lvl9pPr algn="l" defTabSz="913130" eaLnBrk="1" hangingPunct="1" latinLnBrk="0" marL="3656965" rtl="0">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6" name=""/>
        <p:cNvGrpSpPr/>
        <p:nvPr/>
      </p:nvGrpSpPr>
      <p:grpSpPr>
        <a:xfrm>
          <a:off x="0" y="0"/>
          <a:ext cx="0" cy="0"/>
          <a:chOff x="0" y="0"/>
          <a:chExt cx="0" cy="0"/>
        </a:xfrm>
      </p:grpSpPr>
      <p:sp>
        <p:nvSpPr>
          <p:cNvPr id="1048576" name="标题占位符 1"/>
          <p:cNvSpPr>
            <a:spLocks noGrp="1"/>
          </p:cNvSpPr>
          <p:nvPr>
            <p:ph type="title"/>
          </p:nvPr>
        </p:nvSpPr>
        <p:spPr>
          <a:xfrm>
            <a:off x="771180" y="274639"/>
            <a:ext cx="10811220" cy="1143000"/>
          </a:xfrm>
          <a:prstGeom prst="rect"/>
        </p:spPr>
        <p:txBody>
          <a:bodyPr anchor="ctr" bIns="45718" lIns="91426" rIns="91426" rtlCol="0" tIns="45718" vert="horz">
            <a:normAutofit/>
          </a:bodyPr>
          <a:p>
            <a:r>
              <a:rPr altLang="en-US" lang="zh-CN"/>
              <a:t>单击此处编辑母版标题样式</a:t>
            </a:r>
          </a:p>
        </p:txBody>
      </p:sp>
      <p:sp>
        <p:nvSpPr>
          <p:cNvPr id="1048577" name="文本占位符 2"/>
          <p:cNvSpPr>
            <a:spLocks noGrp="1"/>
          </p:cNvSpPr>
          <p:nvPr>
            <p:ph type="body" idx="1"/>
          </p:nvPr>
        </p:nvSpPr>
        <p:spPr>
          <a:xfrm>
            <a:off x="609600" y="1600201"/>
            <a:ext cx="10972800" cy="4525963"/>
          </a:xfrm>
          <a:prstGeom prst="rect"/>
        </p:spPr>
        <p:txBody>
          <a:bodyPr bIns="45718" lIns="91426" rIns="91426" rtlCol="0" tIns="45718" vert="horz">
            <a:normAutofit/>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578" name="日期占位符 3"/>
          <p:cNvSpPr>
            <a:spLocks noGrp="1"/>
          </p:cNvSpPr>
          <p:nvPr>
            <p:ph type="dt" sz="half" idx="2"/>
          </p:nvPr>
        </p:nvSpPr>
        <p:spPr>
          <a:xfrm>
            <a:off x="609600" y="6356352"/>
            <a:ext cx="2844800" cy="365125"/>
          </a:xfrm>
          <a:prstGeom prst="rect"/>
        </p:spPr>
        <p:txBody>
          <a:bodyPr anchor="ctr" bIns="45718" lIns="91426" rIns="91426" rtlCol="0" tIns="45718" vert="horz"/>
          <a:lstStyle>
            <a:lvl1pPr algn="l">
              <a:defRPr sz="1200">
                <a:solidFill>
                  <a:schemeClr val="tx1">
                    <a:tint val="75000"/>
                  </a:schemeClr>
                </a:solidFill>
              </a:defRPr>
            </a:lvl1pPr>
          </a:lstStyle>
          <a:p>
            <a:fld id="{F2DECEDF-EAA2-47E2-B087-D3D53D6A2D58}" type="datetimeFigureOut">
              <a:rPr altLang="en-US" lang="zh-CN" smtClean="0"/>
              <a:t>2019/1/24</a:t>
            </a:fld>
            <a:endParaRPr altLang="en-US" lang="zh-CN"/>
          </a:p>
        </p:txBody>
      </p:sp>
      <p:sp>
        <p:nvSpPr>
          <p:cNvPr id="1048579" name="页脚占位符 4"/>
          <p:cNvSpPr>
            <a:spLocks noGrp="1"/>
          </p:cNvSpPr>
          <p:nvPr>
            <p:ph type="ftr" sz="quarter" idx="3"/>
          </p:nvPr>
        </p:nvSpPr>
        <p:spPr>
          <a:xfrm>
            <a:off x="4165600" y="6356352"/>
            <a:ext cx="3860800" cy="365125"/>
          </a:xfrm>
          <a:prstGeom prst="rect"/>
        </p:spPr>
        <p:txBody>
          <a:bodyPr anchor="ctr" bIns="45718" lIns="91426" rIns="91426" rtlCol="0" tIns="45718"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737600" y="6356352"/>
            <a:ext cx="2844800" cy="365125"/>
          </a:xfrm>
          <a:prstGeom prst="rect"/>
        </p:spPr>
        <p:txBody>
          <a:bodyPr anchor="ctr" bIns="45718" lIns="91426" rIns="91426" rtlCol="0" tIns="45718" vert="horz"/>
          <a:lstStyle>
            <a:lvl1pPr algn="r">
              <a:defRPr sz="1200">
                <a:solidFill>
                  <a:schemeClr val="tx1">
                    <a:tint val="75000"/>
                  </a:schemeClr>
                </a:solidFill>
              </a:defRPr>
            </a:lvl1pPr>
          </a:lstStyle>
          <a:p>
            <a:fld id="{6296794E-E13D-493C-93C2-14318C50FDED}" type="slidenum">
              <a:rPr altLang="en-US" lang="zh-CN" smtClean="0"/>
              <a:t>‹#›</a:t>
            </a:fld>
            <a:endParaRPr altLang="en-US" lang="zh-CN"/>
          </a:p>
        </p:txBody>
      </p:sp>
      <p:sp>
        <p:nvSpPr>
          <p:cNvPr id="1048581"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658" r:id="rId1"/>
    <p:sldLayoutId id="2147483659" r:id="rId2"/>
    <p:sldLayoutId id="2147483660" r:id="rId3"/>
    <p:sldLayoutId id="2147483661" r:id="rId4"/>
    <p:sldLayoutId id="2147483662" r:id="rId5"/>
    <p:sldLayoutId id="2147483663" r:id="rId6"/>
  </p:sldLayoutId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10" name=""/>
        <p:cNvGrpSpPr/>
        <p:nvPr/>
      </p:nvGrpSpPr>
      <p:grpSpPr>
        <a:xfrm>
          <a:off x="0" y="0"/>
          <a:ext cx="0" cy="0"/>
          <a:chOff x="0" y="0"/>
          <a:chExt cx="0" cy="0"/>
        </a:xfrm>
      </p:grpSpPr>
      <p:sp>
        <p:nvSpPr>
          <p:cNvPr id="1048844" name="标题占位符 1"/>
          <p:cNvSpPr>
            <a:spLocks noGrp="1"/>
          </p:cNvSpPr>
          <p:nvPr>
            <p:ph type="title"/>
          </p:nvPr>
        </p:nvSpPr>
        <p:spPr>
          <a:xfrm>
            <a:off x="838200" y="365125"/>
            <a:ext cx="10515600" cy="645131"/>
          </a:xfrm>
          <a:prstGeom prst="rect"/>
        </p:spPr>
        <p:txBody>
          <a:bodyPr anchor="ctr" bIns="45718" lIns="91426" rIns="91426" rtlCol="0" tIns="45718" vert="horz">
            <a:normAutofit/>
          </a:bodyPr>
          <a:p>
            <a:r>
              <a:rPr altLang="en-US" lang="zh-CN"/>
              <a:t>单击此处编辑母版标题样式</a:t>
            </a:r>
          </a:p>
        </p:txBody>
      </p:sp>
      <p:sp>
        <p:nvSpPr>
          <p:cNvPr id="1048845" name="文本占位符 2"/>
          <p:cNvSpPr>
            <a:spLocks noGrp="1"/>
          </p:cNvSpPr>
          <p:nvPr>
            <p:ph type="body" idx="1"/>
          </p:nvPr>
        </p:nvSpPr>
        <p:spPr>
          <a:xfrm>
            <a:off x="838200" y="1189824"/>
            <a:ext cx="10515600" cy="4987141"/>
          </a:xfrm>
          <a:prstGeom prst="rect"/>
        </p:spPr>
        <p:txBody>
          <a:bodyPr bIns="45718" lIns="91426" rIns="91426" rtlCol="0" tIns="45718" vert="horz">
            <a:normAutofit/>
          </a:bodyPr>
          <a:p>
            <a:pPr lvl="0"/>
            <a:r>
              <a:rPr altLang="en-US" lang="zh-CN"/>
              <a:t>单击此处编辑母版文本样式</a:t>
            </a:r>
          </a:p>
        </p:txBody>
      </p:sp>
      <p:sp>
        <p:nvSpPr>
          <p:cNvPr id="1048846" name="日期占位符 3"/>
          <p:cNvSpPr>
            <a:spLocks noGrp="1"/>
          </p:cNvSpPr>
          <p:nvPr>
            <p:ph type="dt" sz="half" idx="2"/>
          </p:nvPr>
        </p:nvSpPr>
        <p:spPr>
          <a:xfrm>
            <a:off x="838200" y="6356352"/>
            <a:ext cx="2743200" cy="365125"/>
          </a:xfrm>
          <a:prstGeom prst="rect"/>
        </p:spPr>
        <p:txBody>
          <a:bodyPr anchor="ctr" bIns="45718" lIns="91426" rIns="91426" rtlCol="0" tIns="45718" vert="horz"/>
          <a:lstStyle>
            <a:lvl1pPr algn="l">
              <a:defRPr sz="1200">
                <a:solidFill>
                  <a:schemeClr val="tx1">
                    <a:tint val="75000"/>
                  </a:schemeClr>
                </a:solidFill>
              </a:defRPr>
            </a:lvl1pPr>
          </a:lstStyle>
          <a:p>
            <a:pPr defTabSz="913765"/>
            <a:fld id="{9AFE389F-834F-4993-899F-7BF9DD7D652C}"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8847" name="页脚占位符 4"/>
          <p:cNvSpPr>
            <a:spLocks noGrp="1"/>
          </p:cNvSpPr>
          <p:nvPr>
            <p:ph type="ftr" sz="quarter" idx="3"/>
          </p:nvPr>
        </p:nvSpPr>
        <p:spPr>
          <a:xfrm>
            <a:off x="4038600" y="6356352"/>
            <a:ext cx="4114800" cy="365125"/>
          </a:xfrm>
          <a:prstGeom prst="rect"/>
        </p:spPr>
        <p:txBody>
          <a:bodyPr anchor="ctr" bIns="45718" lIns="91426" rIns="91426" rtlCol="0" tIns="45718" vert="horz"/>
          <a:lstStyle>
            <a:lvl1pPr algn="ctr">
              <a:defRPr sz="1200">
                <a:solidFill>
                  <a:schemeClr val="tx1">
                    <a:tint val="75000"/>
                  </a:schemeClr>
                </a:solidFill>
              </a:defRPr>
            </a:lvl1pPr>
          </a:lstStyle>
          <a:p>
            <a:pPr defTabSz="913765"/>
            <a:endParaRPr altLang="en-US" lang="zh-CN">
              <a:solidFill>
                <a:prstClr val="black">
                  <a:tint val="75000"/>
                </a:prstClr>
              </a:solidFill>
            </a:endParaRPr>
          </a:p>
        </p:txBody>
      </p:sp>
      <p:sp>
        <p:nvSpPr>
          <p:cNvPr id="1048848" name="灯片编号占位符 5"/>
          <p:cNvSpPr>
            <a:spLocks noGrp="1"/>
          </p:cNvSpPr>
          <p:nvPr>
            <p:ph type="sldNum" sz="quarter" idx="4"/>
          </p:nvPr>
        </p:nvSpPr>
        <p:spPr>
          <a:xfrm>
            <a:off x="8610600" y="6356352"/>
            <a:ext cx="2743200" cy="365125"/>
          </a:xfrm>
          <a:prstGeom prst="rect"/>
        </p:spPr>
        <p:txBody>
          <a:bodyPr anchor="ctr" bIns="45718" lIns="91426" rIns="91426" rtlCol="0" tIns="45718" vert="horz"/>
          <a:lstStyle>
            <a:lvl1pPr algn="r">
              <a:defRPr sz="1200">
                <a:solidFill>
                  <a:schemeClr val="tx1">
                    <a:tint val="75000"/>
                  </a:schemeClr>
                </a:solidFill>
              </a:defRPr>
            </a:lvl1pPr>
          </a:lstStyle>
          <a:p>
            <a:pPr defTabSz="913765"/>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
        <p:nvSpPr>
          <p:cNvPr id="1048849" name="圆角矩形 6"/>
          <p:cNvSpPr/>
          <p:nvPr userDrawn="1"/>
        </p:nvSpPr>
        <p:spPr>
          <a:xfrm>
            <a:off x="-6719" y="35233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Lst>
  <p:hf dt="0" ftr="0" hdr="0" sldNum="1"/>
  <p:txStyles>
    <p:titleStyle>
      <a:lvl1pPr algn="l" defTabSz="913765" eaLnBrk="1" hangingPunct="1" latinLnBrk="0" rtl="0">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algn="l" defTabSz="913765" eaLnBrk="1" hangingPunct="1" indent="0" latinLnBrk="0" marL="0" rtl="0">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algn="l" defTabSz="913765"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3765"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3765" eaLnBrk="1" hangingPunct="1" indent="-228600" latinLnBrk="0" marL="1600200"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algn="l" defTabSz="913765" eaLnBrk="1" hangingPunct="1" indent="-228600" latinLnBrk="0" marL="20567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algn="l" defTabSz="913765" eaLnBrk="1" hangingPunct="1" indent="-228600" latinLnBrk="0" marL="25139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algn="l" defTabSz="913765" eaLnBrk="1" hangingPunct="1" indent="-228600" latinLnBrk="0" marL="29711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algn="l" defTabSz="913765" eaLnBrk="1" hangingPunct="1" indent="-228600" latinLnBrk="0" marL="34283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algn="l" defTabSz="913765" eaLnBrk="1" hangingPunct="1" indent="-228600" latinLnBrk="0" marL="38855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algn="l" defTabSz="913765" eaLnBrk="1" hangingPunct="1" latinLnBrk="0" marL="0" rtl="0">
        <a:defRPr sz="1900" kern="1200">
          <a:solidFill>
            <a:schemeClr val="tx1"/>
          </a:solidFill>
          <a:latin typeface="+mn-lt"/>
          <a:ea typeface="+mn-ea"/>
          <a:cs typeface="+mn-cs"/>
        </a:defRPr>
      </a:lvl1pPr>
      <a:lvl2pPr algn="l" defTabSz="913765" eaLnBrk="1" hangingPunct="1" latinLnBrk="0" marL="457200" rtl="0">
        <a:defRPr sz="1900" kern="1200">
          <a:solidFill>
            <a:schemeClr val="tx1"/>
          </a:solidFill>
          <a:latin typeface="+mn-lt"/>
          <a:ea typeface="+mn-ea"/>
          <a:cs typeface="+mn-cs"/>
        </a:defRPr>
      </a:lvl2pPr>
      <a:lvl3pPr algn="l" defTabSz="913765" eaLnBrk="1" hangingPunct="1" latinLnBrk="0" marL="914400" rtl="0">
        <a:defRPr sz="1900" kern="1200">
          <a:solidFill>
            <a:schemeClr val="tx1"/>
          </a:solidFill>
          <a:latin typeface="+mn-lt"/>
          <a:ea typeface="+mn-ea"/>
          <a:cs typeface="+mn-cs"/>
        </a:defRPr>
      </a:lvl3pPr>
      <a:lvl4pPr algn="l" defTabSz="913765" eaLnBrk="1" hangingPunct="1" latinLnBrk="0" marL="1371600" rtl="0">
        <a:defRPr sz="1900" kern="1200">
          <a:solidFill>
            <a:schemeClr val="tx1"/>
          </a:solidFill>
          <a:latin typeface="+mn-lt"/>
          <a:ea typeface="+mn-ea"/>
          <a:cs typeface="+mn-cs"/>
        </a:defRPr>
      </a:lvl4pPr>
      <a:lvl5pPr algn="l" defTabSz="913765" eaLnBrk="1" hangingPunct="1" latinLnBrk="0" marL="1828165" rtl="0">
        <a:defRPr sz="1900" kern="1200">
          <a:solidFill>
            <a:schemeClr val="tx1"/>
          </a:solidFill>
          <a:latin typeface="+mn-lt"/>
          <a:ea typeface="+mn-ea"/>
          <a:cs typeface="+mn-cs"/>
        </a:defRPr>
      </a:lvl5pPr>
      <a:lvl6pPr algn="l" defTabSz="913765" eaLnBrk="1" hangingPunct="1" latinLnBrk="0" marL="2285365" rtl="0">
        <a:defRPr sz="1900" kern="1200">
          <a:solidFill>
            <a:schemeClr val="tx1"/>
          </a:solidFill>
          <a:latin typeface="+mn-lt"/>
          <a:ea typeface="+mn-ea"/>
          <a:cs typeface="+mn-cs"/>
        </a:defRPr>
      </a:lvl6pPr>
      <a:lvl7pPr algn="l" defTabSz="913765" eaLnBrk="1" hangingPunct="1" latinLnBrk="0" marL="2742565" rtl="0">
        <a:defRPr sz="1900" kern="1200">
          <a:solidFill>
            <a:schemeClr val="tx1"/>
          </a:solidFill>
          <a:latin typeface="+mn-lt"/>
          <a:ea typeface="+mn-ea"/>
          <a:cs typeface="+mn-cs"/>
        </a:defRPr>
      </a:lvl7pPr>
      <a:lvl8pPr algn="l" defTabSz="913765" eaLnBrk="1" hangingPunct="1" latinLnBrk="0" marL="3199765" rtl="0">
        <a:defRPr sz="1900" kern="1200">
          <a:solidFill>
            <a:schemeClr val="tx1"/>
          </a:solidFill>
          <a:latin typeface="+mn-lt"/>
          <a:ea typeface="+mn-ea"/>
          <a:cs typeface="+mn-cs"/>
        </a:defRPr>
      </a:lvl8pPr>
      <a:lvl9pPr algn="l" defTabSz="913765" eaLnBrk="1" hangingPunct="1" latinLnBrk="0" marL="3656965" rtl="0">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232" name=""/>
        <p:cNvGrpSpPr/>
        <p:nvPr/>
      </p:nvGrpSpPr>
      <p:grpSpPr>
        <a:xfrm>
          <a:off x="0" y="0"/>
          <a:ext cx="0" cy="0"/>
          <a:chOff x="0" y="0"/>
          <a:chExt cx="0" cy="0"/>
        </a:xfrm>
      </p:grpSpPr>
      <p:sp>
        <p:nvSpPr>
          <p:cNvPr id="1048883" name="标题占位符 1"/>
          <p:cNvSpPr>
            <a:spLocks noGrp="1"/>
          </p:cNvSpPr>
          <p:nvPr>
            <p:ph type="title"/>
          </p:nvPr>
        </p:nvSpPr>
        <p:spPr>
          <a:xfrm>
            <a:off x="838200" y="365125"/>
            <a:ext cx="10515600" cy="645131"/>
          </a:xfrm>
          <a:prstGeom prst="rect"/>
        </p:spPr>
        <p:txBody>
          <a:bodyPr anchor="ctr" bIns="45718" lIns="91426" rIns="91426" rtlCol="0" tIns="45718" vert="horz">
            <a:normAutofit/>
          </a:bodyPr>
          <a:p>
            <a:r>
              <a:rPr altLang="en-US" lang="zh-CN"/>
              <a:t>单击此处编辑母版标题样式</a:t>
            </a:r>
          </a:p>
        </p:txBody>
      </p:sp>
      <p:sp>
        <p:nvSpPr>
          <p:cNvPr id="1048884" name="文本占位符 2"/>
          <p:cNvSpPr>
            <a:spLocks noGrp="1"/>
          </p:cNvSpPr>
          <p:nvPr>
            <p:ph type="body" idx="1"/>
          </p:nvPr>
        </p:nvSpPr>
        <p:spPr>
          <a:xfrm>
            <a:off x="838200" y="1189824"/>
            <a:ext cx="10515600" cy="4987141"/>
          </a:xfrm>
          <a:prstGeom prst="rect"/>
        </p:spPr>
        <p:txBody>
          <a:bodyPr bIns="45718" lIns="91426" rIns="91426" rtlCol="0" tIns="45718" vert="horz">
            <a:normAutofit/>
          </a:bodyPr>
          <a:p>
            <a:pPr lvl="0"/>
            <a:r>
              <a:rPr altLang="en-US" lang="zh-CN"/>
              <a:t>单击此处编辑母版文本样式</a:t>
            </a:r>
          </a:p>
        </p:txBody>
      </p:sp>
      <p:sp>
        <p:nvSpPr>
          <p:cNvPr id="1048885" name="日期占位符 3"/>
          <p:cNvSpPr>
            <a:spLocks noGrp="1"/>
          </p:cNvSpPr>
          <p:nvPr>
            <p:ph type="dt" sz="half" idx="2"/>
          </p:nvPr>
        </p:nvSpPr>
        <p:spPr>
          <a:xfrm>
            <a:off x="838200" y="6356352"/>
            <a:ext cx="2743200" cy="365125"/>
          </a:xfrm>
          <a:prstGeom prst="rect"/>
        </p:spPr>
        <p:txBody>
          <a:bodyPr anchor="ctr" bIns="45718" lIns="91426" rIns="91426" rtlCol="0" tIns="45718" vert="horz"/>
          <a:lstStyle>
            <a:lvl1pPr algn="l">
              <a:defRPr sz="1200">
                <a:solidFill>
                  <a:schemeClr val="tx1">
                    <a:tint val="75000"/>
                  </a:schemeClr>
                </a:solidFill>
              </a:defRPr>
            </a:lvl1pPr>
          </a:lstStyle>
          <a:p>
            <a:pPr defTabSz="913765"/>
            <a:fld id="{9AFE389F-834F-4993-899F-7BF9DD7D652C}" type="datetime1">
              <a:rPr altLang="en-US" lang="zh-CN" smtClean="0">
                <a:solidFill>
                  <a:prstClr val="black">
                    <a:tint val="75000"/>
                  </a:prstClr>
                </a:solidFill>
              </a:rPr>
              <a:t>2019/1/24</a:t>
            </a:fld>
            <a:endParaRPr altLang="en-US" lang="zh-CN">
              <a:solidFill>
                <a:prstClr val="black">
                  <a:tint val="75000"/>
                </a:prstClr>
              </a:solidFill>
            </a:endParaRPr>
          </a:p>
        </p:txBody>
      </p:sp>
      <p:sp>
        <p:nvSpPr>
          <p:cNvPr id="1048886" name="页脚占位符 4"/>
          <p:cNvSpPr>
            <a:spLocks noGrp="1"/>
          </p:cNvSpPr>
          <p:nvPr>
            <p:ph type="ftr" sz="quarter" idx="3"/>
          </p:nvPr>
        </p:nvSpPr>
        <p:spPr>
          <a:xfrm>
            <a:off x="4038600" y="6356352"/>
            <a:ext cx="4114800" cy="365125"/>
          </a:xfrm>
          <a:prstGeom prst="rect"/>
        </p:spPr>
        <p:txBody>
          <a:bodyPr anchor="ctr" bIns="45718" lIns="91426" rIns="91426" rtlCol="0" tIns="45718" vert="horz"/>
          <a:lstStyle>
            <a:lvl1pPr algn="ctr">
              <a:defRPr sz="1200">
                <a:solidFill>
                  <a:schemeClr val="tx1">
                    <a:tint val="75000"/>
                  </a:schemeClr>
                </a:solidFill>
              </a:defRPr>
            </a:lvl1pPr>
          </a:lstStyle>
          <a:p>
            <a:pPr defTabSz="913765"/>
            <a:endParaRPr altLang="en-US" lang="zh-CN">
              <a:solidFill>
                <a:prstClr val="black">
                  <a:tint val="75000"/>
                </a:prstClr>
              </a:solidFill>
            </a:endParaRPr>
          </a:p>
        </p:txBody>
      </p:sp>
      <p:sp>
        <p:nvSpPr>
          <p:cNvPr id="1048887" name="灯片编号占位符 5"/>
          <p:cNvSpPr>
            <a:spLocks noGrp="1"/>
          </p:cNvSpPr>
          <p:nvPr>
            <p:ph type="sldNum" sz="quarter" idx="4"/>
          </p:nvPr>
        </p:nvSpPr>
        <p:spPr>
          <a:xfrm>
            <a:off x="8610600" y="6356352"/>
            <a:ext cx="2743200" cy="365125"/>
          </a:xfrm>
          <a:prstGeom prst="rect"/>
        </p:spPr>
        <p:txBody>
          <a:bodyPr anchor="ctr" bIns="45718" lIns="91426" rIns="91426" rtlCol="0" tIns="45718" vert="horz"/>
          <a:lstStyle>
            <a:lvl1pPr algn="r">
              <a:defRPr sz="1200">
                <a:solidFill>
                  <a:schemeClr val="tx1">
                    <a:tint val="75000"/>
                  </a:schemeClr>
                </a:solidFill>
              </a:defRPr>
            </a:lvl1pPr>
          </a:lstStyle>
          <a:p>
            <a:pPr defTabSz="913765"/>
            <a:fld id="{2F525CE8-A4D9-4C72-B3B7-D1ED057FD700}" type="slidenum">
              <a:rPr altLang="en-US" lang="zh-CN" smtClean="0">
                <a:solidFill>
                  <a:prstClr val="black">
                    <a:tint val="75000"/>
                  </a:prstClr>
                </a:solidFill>
              </a:rPr>
              <a:t>‹#›</a:t>
            </a:fld>
            <a:endParaRPr altLang="en-US" lang="zh-CN">
              <a:solidFill>
                <a:prstClr val="black">
                  <a:tint val="75000"/>
                </a:prstClr>
              </a:solidFill>
            </a:endParaRPr>
          </a:p>
        </p:txBody>
      </p:sp>
      <p:sp>
        <p:nvSpPr>
          <p:cNvPr id="1048888"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Lst>
  <p:hf dt="0" ftr="0" hdr="0" sldNum="1"/>
  <p:txStyles>
    <p:titleStyle>
      <a:lvl1pPr algn="l" defTabSz="913765" eaLnBrk="1" hangingPunct="1" latinLnBrk="0" rtl="0">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algn="l" defTabSz="913765" eaLnBrk="1" hangingPunct="1" indent="0" latinLnBrk="0" marL="0" rtl="0">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algn="l" defTabSz="913765"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3765"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3765" eaLnBrk="1" hangingPunct="1" indent="-228600" latinLnBrk="0" marL="1600200"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4pPr>
      <a:lvl5pPr algn="l" defTabSz="913765" eaLnBrk="1" hangingPunct="1" indent="-228600" latinLnBrk="0" marL="20567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5pPr>
      <a:lvl6pPr algn="l" defTabSz="913765" eaLnBrk="1" hangingPunct="1" indent="-228600" latinLnBrk="0" marL="25139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algn="l" defTabSz="913765" eaLnBrk="1" hangingPunct="1" indent="-228600" latinLnBrk="0" marL="29711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algn="l" defTabSz="913765" eaLnBrk="1" hangingPunct="1" indent="-228600" latinLnBrk="0" marL="34283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algn="l" defTabSz="913765" eaLnBrk="1" hangingPunct="1" indent="-228600" latinLnBrk="0" marL="3885565" rtl="0">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algn="l" defTabSz="913765" eaLnBrk="1" hangingPunct="1" latinLnBrk="0" marL="0" rtl="0">
        <a:defRPr sz="1900" kern="1200">
          <a:solidFill>
            <a:schemeClr val="tx1"/>
          </a:solidFill>
          <a:latin typeface="+mn-lt"/>
          <a:ea typeface="+mn-ea"/>
          <a:cs typeface="+mn-cs"/>
        </a:defRPr>
      </a:lvl1pPr>
      <a:lvl2pPr algn="l" defTabSz="913765" eaLnBrk="1" hangingPunct="1" latinLnBrk="0" marL="457200" rtl="0">
        <a:defRPr sz="1900" kern="1200">
          <a:solidFill>
            <a:schemeClr val="tx1"/>
          </a:solidFill>
          <a:latin typeface="+mn-lt"/>
          <a:ea typeface="+mn-ea"/>
          <a:cs typeface="+mn-cs"/>
        </a:defRPr>
      </a:lvl2pPr>
      <a:lvl3pPr algn="l" defTabSz="913765" eaLnBrk="1" hangingPunct="1" latinLnBrk="0" marL="914400" rtl="0">
        <a:defRPr sz="1900" kern="1200">
          <a:solidFill>
            <a:schemeClr val="tx1"/>
          </a:solidFill>
          <a:latin typeface="+mn-lt"/>
          <a:ea typeface="+mn-ea"/>
          <a:cs typeface="+mn-cs"/>
        </a:defRPr>
      </a:lvl3pPr>
      <a:lvl4pPr algn="l" defTabSz="913765" eaLnBrk="1" hangingPunct="1" latinLnBrk="0" marL="1371600" rtl="0">
        <a:defRPr sz="1900" kern="1200">
          <a:solidFill>
            <a:schemeClr val="tx1"/>
          </a:solidFill>
          <a:latin typeface="+mn-lt"/>
          <a:ea typeface="+mn-ea"/>
          <a:cs typeface="+mn-cs"/>
        </a:defRPr>
      </a:lvl4pPr>
      <a:lvl5pPr algn="l" defTabSz="913765" eaLnBrk="1" hangingPunct="1" latinLnBrk="0" marL="1828165" rtl="0">
        <a:defRPr sz="1900" kern="1200">
          <a:solidFill>
            <a:schemeClr val="tx1"/>
          </a:solidFill>
          <a:latin typeface="+mn-lt"/>
          <a:ea typeface="+mn-ea"/>
          <a:cs typeface="+mn-cs"/>
        </a:defRPr>
      </a:lvl5pPr>
      <a:lvl6pPr algn="l" defTabSz="913765" eaLnBrk="1" hangingPunct="1" latinLnBrk="0" marL="2285365" rtl="0">
        <a:defRPr sz="1900" kern="1200">
          <a:solidFill>
            <a:schemeClr val="tx1"/>
          </a:solidFill>
          <a:latin typeface="+mn-lt"/>
          <a:ea typeface="+mn-ea"/>
          <a:cs typeface="+mn-cs"/>
        </a:defRPr>
      </a:lvl6pPr>
      <a:lvl7pPr algn="l" defTabSz="913765" eaLnBrk="1" hangingPunct="1" latinLnBrk="0" marL="2742565" rtl="0">
        <a:defRPr sz="1900" kern="1200">
          <a:solidFill>
            <a:schemeClr val="tx1"/>
          </a:solidFill>
          <a:latin typeface="+mn-lt"/>
          <a:ea typeface="+mn-ea"/>
          <a:cs typeface="+mn-cs"/>
        </a:defRPr>
      </a:lvl7pPr>
      <a:lvl8pPr algn="l" defTabSz="913765" eaLnBrk="1" hangingPunct="1" latinLnBrk="0" marL="3199765" rtl="0">
        <a:defRPr sz="1900" kern="1200">
          <a:solidFill>
            <a:schemeClr val="tx1"/>
          </a:solidFill>
          <a:latin typeface="+mn-lt"/>
          <a:ea typeface="+mn-ea"/>
          <a:cs typeface="+mn-cs"/>
        </a:defRPr>
      </a:lvl8pPr>
      <a:lvl9pPr algn="l" defTabSz="913765" eaLnBrk="1" hangingPunct="1" latinLnBrk="0" marL="3656965" rtl="0">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p:bgPr>
    </p:bg>
    <p:spTree>
      <p:nvGrpSpPr>
        <p:cNvPr id="289" name=""/>
        <p:cNvGrpSpPr/>
        <p:nvPr/>
      </p:nvGrpSpPr>
      <p:grpSpPr>
        <a:xfrm>
          <a:off x="0" y="0"/>
          <a:ext cx="0" cy="0"/>
          <a:chOff x="0" y="0"/>
          <a:chExt cx="0" cy="0"/>
        </a:xfrm>
      </p:grpSpPr>
      <p:sp>
        <p:nvSpPr>
          <p:cNvPr id="1049001" name="Holder 4"/>
          <p:cNvSpPr>
            <a:spLocks noGrp="1"/>
          </p:cNvSpPr>
          <p:nvPr>
            <p:ph type="ftr" sz="quarter" idx="5"/>
          </p:nvPr>
        </p:nvSpPr>
        <p:spPr>
          <a:xfrm>
            <a:off x="4145287" y="6377940"/>
            <a:ext cx="3901439" cy="292320"/>
          </a:xfrm>
          <a:prstGeom prst="rect"/>
        </p:spPr>
        <p:txBody>
          <a:bodyPr bIns="0" lIns="0" rIns="0" tIns="0" wrap="square">
            <a:spAutoFit/>
          </a:bodyPr>
          <a:lstStyle>
            <a:lvl1pPr algn="ctr">
              <a:defRPr>
                <a:solidFill>
                  <a:schemeClr val="tx1">
                    <a:tint val="75000"/>
                  </a:schemeClr>
                </a:solidFill>
              </a:defRPr>
            </a:lvl1pPr>
          </a:lstStyle>
          <a:p>
            <a:endParaRPr>
              <a:solidFill>
                <a:prstClr val="black">
                  <a:tint val="75000"/>
                </a:prstClr>
              </a:solidFill>
            </a:endParaRPr>
          </a:p>
        </p:txBody>
      </p:sp>
      <p:sp>
        <p:nvSpPr>
          <p:cNvPr id="1049002" name="Holder 5"/>
          <p:cNvSpPr>
            <a:spLocks noGrp="1"/>
          </p:cNvSpPr>
          <p:nvPr>
            <p:ph type="dt" sz="half" idx="6"/>
          </p:nvPr>
        </p:nvSpPr>
        <p:spPr>
          <a:xfrm>
            <a:off x="609607" y="6377940"/>
            <a:ext cx="2804160" cy="292320"/>
          </a:xfrm>
          <a:prstGeom prst="rect"/>
        </p:spPr>
        <p:txBody>
          <a:bodyPr bIns="0" lIns="0" rIns="0" tIns="0" wrap="square">
            <a:spAutoFit/>
          </a:bodyPr>
          <a:lstStyle>
            <a:lvl1pPr algn="l">
              <a:defRPr>
                <a:solidFill>
                  <a:schemeClr val="tx1">
                    <a:tint val="75000"/>
                  </a:schemeClr>
                </a:solidFill>
              </a:defRPr>
            </a:lvl1pPr>
          </a:lstStyle>
          <a:p>
            <a:fld id="{1D8BD707-D9CF-40AE-B4C6-C98DA3205C09}" type="datetimeFigureOut">
              <a:rPr lang="en-US">
                <a:solidFill>
                  <a:prstClr val="black">
                    <a:tint val="75000"/>
                  </a:prstClr>
                </a:solidFill>
              </a:rPr>
              <a:t>1/24/19</a:t>
            </a:fld>
            <a:endParaRPr lang="en-US">
              <a:solidFill>
                <a:prstClr val="black">
                  <a:tint val="75000"/>
                </a:prstClr>
              </a:solidFill>
            </a:endParaRPr>
          </a:p>
        </p:txBody>
      </p:sp>
      <p:sp>
        <p:nvSpPr>
          <p:cNvPr id="1049003" name="Holder 6"/>
          <p:cNvSpPr>
            <a:spLocks noGrp="1"/>
          </p:cNvSpPr>
          <p:nvPr>
            <p:ph type="sldNum" sz="quarter" idx="7"/>
          </p:nvPr>
        </p:nvSpPr>
        <p:spPr>
          <a:xfrm>
            <a:off x="8778240" y="6377940"/>
            <a:ext cx="2804160" cy="292320"/>
          </a:xfrm>
          <a:prstGeom prst="rect"/>
        </p:spPr>
        <p:txBody>
          <a:bodyPr bIns="0" lIns="0" rIns="0" tIns="0" wrap="square">
            <a:spAutoFit/>
          </a:bodyPr>
          <a:lstStyle>
            <a:lvl1pPr algn="r">
              <a:defRPr>
                <a:solidFill>
                  <a:schemeClr val="tx1">
                    <a:tint val="75000"/>
                  </a:schemeClr>
                </a:solidFill>
              </a:defRPr>
            </a:lvl1pPr>
          </a:lstStyle>
          <a:p>
            <a:fld id="{B6F15528-21DE-4FAA-801E-634DDDAF4B2B}" type="slidenum">
              <a:rPr>
                <a:solidFill>
                  <a:prstClr val="black">
                    <a:tint val="75000"/>
                  </a:prstClr>
                </a:solidFill>
              </a:rPr>
              <a:t>‹#›</a:t>
            </a:fld>
            <a:endParaRPr>
              <a:solidFill>
                <a:prstClr val="black">
                  <a:tint val="75000"/>
                </a:prstClr>
              </a:solidFill>
            </a:endParaRPr>
          </a:p>
        </p:txBody>
      </p:sp>
      <p:sp>
        <p:nvSpPr>
          <p:cNvPr id="1049004" name="圆角矩形 6"/>
          <p:cNvSpPr/>
          <p:nvPr userDrawn="1"/>
        </p:nvSpPr>
        <p:spPr>
          <a:xfrm>
            <a:off x="0" y="260648"/>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693" r:id="rId1"/>
    <p:sldLayoutId id="2147483694" r:id="rId2"/>
    <p:sldLayoutId id="2147483695" r:id="rId3"/>
    <p:sldLayoutId id="2147483696" r:id="rId4"/>
    <p:sldLayoutId id="2147483697" r:id="rId5"/>
    <p:sldLayoutId id="2147483698"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image" Target="../media/image22.png"/><Relationship Id="rId7" Type="http://schemas.openxmlformats.org/officeDocument/2006/relationships/slideLayout" Target="../slideLayouts/slideLayout7.xml"/><Relationship Id="rId8"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image" Target="../media/image23.png"/><Relationship Id="rId7" Type="http://schemas.openxmlformats.org/officeDocument/2006/relationships/slideLayout" Target="../slideLayouts/slideLayout7.xml"/><Relationship Id="rId8"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image" Target="../media/image24.png"/><Relationship Id="rId7"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slideLayout" Target="../slideLayouts/slideLayout7.xml"/><Relationship Id="rId7"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1" Type="http://schemas.openxmlformats.org/officeDocument/2006/relationships/diagramLayout" Target="../diagrams/layout7.xml"/><Relationship Id="rId2" Type="http://schemas.openxmlformats.org/officeDocument/2006/relationships/diagramData" Target="../diagrams/data7.xml"/><Relationship Id="rId3" Type="http://schemas.microsoft.com/office/2007/relationships/diagramDrawing" Target="../diagrams/drawing7.xml"/><Relationship Id="rId4" Type="http://schemas.openxmlformats.org/officeDocument/2006/relationships/diagramColors" Target="../diagrams/colors7.xml"/><Relationship Id="rId5" Type="http://schemas.openxmlformats.org/officeDocument/2006/relationships/diagramQuickStyle" Target="../diagrams/quickStyle7.xml"/><Relationship Id="rId6"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image" Target="../media/image6.jpeg"/><Relationship Id="rId2" Type="http://schemas.openxmlformats.org/officeDocument/2006/relationships/image" Target="../media/image7.png"/><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image" Target="../media/image26.png"/><Relationship Id="rId7"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diagramLayout" Target="../diagrams/layout10.xml"/><Relationship Id="rId2" Type="http://schemas.openxmlformats.org/officeDocument/2006/relationships/diagramData" Target="../diagrams/data10.xml"/><Relationship Id="rId3" Type="http://schemas.microsoft.com/office/2007/relationships/diagramDrawing" Target="../diagrams/drawing10.xml"/><Relationship Id="rId4" Type="http://schemas.openxmlformats.org/officeDocument/2006/relationships/diagramColors" Target="../diagrams/colors10.xml"/><Relationship Id="rId5" Type="http://schemas.openxmlformats.org/officeDocument/2006/relationships/diagramQuickStyle" Target="../diagrams/quickStyle10.xml"/><Relationship Id="rId6" Type="http://schemas.openxmlformats.org/officeDocument/2006/relationships/image" Target="../media/image27.png"/><Relationship Id="rId7" Type="http://schemas.openxmlformats.org/officeDocument/2006/relationships/slideLayout" Target="../slideLayouts/slideLayout7.xml"/><Relationship Id="rId8"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image" Target="../media/image28.png"/><Relationship Id="rId7" Type="http://schemas.openxmlformats.org/officeDocument/2006/relationships/slideLayout" Target="../slideLayouts/slideLayout7.xml"/><Relationship Id="rId8" Type="http://schemas.openxmlformats.org/officeDocument/2006/relationships/notesSlide" Target="../notesSlides/notesSlide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image" Target="../media/image27.png"/><Relationship Id="rId7" Type="http://schemas.openxmlformats.org/officeDocument/2006/relationships/slideLayout" Target="../slideLayouts/slideLayout7.xml"/><Relationship Id="rId8"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image" Target="../media/image27.png"/><Relationship Id="rId7" Type="http://schemas.openxmlformats.org/officeDocument/2006/relationships/slideLayout" Target="../slideLayouts/slideLayout7.xml"/><Relationship Id="rId8" Type="http://schemas.openxmlformats.org/officeDocument/2006/relationships/notesSlide" Target="../notesSlides/notesSlide9.xml"/></Relationships>
</file>

<file path=ppt/slides/_rels/slide31.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slideLayout" Target="../slideLayouts/slideLayout7.xml"/><Relationship Id="rId7" Type="http://schemas.openxmlformats.org/officeDocument/2006/relationships/notesSlide" Target="../notesSlides/notesSlide10.xml"/></Relationships>
</file>

<file path=ppt/slides/_rels/slide32.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image" Target="../media/image29.png"/><Relationship Id="rId7" Type="http://schemas.openxmlformats.org/officeDocument/2006/relationships/slideLayout" Target="../slideLayouts/slideLayout7.xml"/><Relationship Id="rId8" Type="http://schemas.openxmlformats.org/officeDocument/2006/relationships/notesSlide" Target="../notesSlides/notesSlide11.xml"/></Relationships>
</file>

<file path=ppt/slides/_rels/slide33.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image" Target="../media/image29.png"/><Relationship Id="rId7" Type="http://schemas.openxmlformats.org/officeDocument/2006/relationships/slideLayout" Target="../slideLayouts/slideLayout7.xml"/><Relationship Id="rId8" Type="http://schemas.openxmlformats.org/officeDocument/2006/relationships/notesSlide" Target="../notesSlides/notesSlide12.xml"/></Relationships>
</file>

<file path=ppt/slides/_rels/slide34.xml.rels><?xml version="1.0" encoding="UTF-8" standalone="yes"?>
<Relationships xmlns="http://schemas.openxmlformats.org/package/2006/relationships"><Relationship Id="rId1" Type="http://schemas.openxmlformats.org/officeDocument/2006/relationships/diagramLayout" Target="../diagrams/layout17.xml"/><Relationship Id="rId2" Type="http://schemas.openxmlformats.org/officeDocument/2006/relationships/diagramData" Target="../diagrams/data17.xml"/><Relationship Id="rId3" Type="http://schemas.microsoft.com/office/2007/relationships/diagramDrawing" Target="../diagrams/drawing17.xml"/><Relationship Id="rId4" Type="http://schemas.openxmlformats.org/officeDocument/2006/relationships/diagramColors" Target="../diagrams/colors17.xml"/><Relationship Id="rId5" Type="http://schemas.openxmlformats.org/officeDocument/2006/relationships/diagramQuickStyle" Target="../diagrams/quickStyle17.xml"/><Relationship Id="rId6" Type="http://schemas.openxmlformats.org/officeDocument/2006/relationships/slideLayout" Target="../slideLayouts/slideLayout7.xml"/><Relationship Id="rId7" Type="http://schemas.openxmlformats.org/officeDocument/2006/relationships/notesSlide" Target="../notesSlides/notesSlide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diagramLayout" Target="../diagrams/layout18.xml"/><Relationship Id="rId2" Type="http://schemas.openxmlformats.org/officeDocument/2006/relationships/diagramData" Target="../diagrams/data18.xml"/><Relationship Id="rId3" Type="http://schemas.microsoft.com/office/2007/relationships/diagramDrawing" Target="../diagrams/drawing18.xml"/><Relationship Id="rId4" Type="http://schemas.openxmlformats.org/officeDocument/2006/relationships/diagramColors" Target="../diagrams/colors18.xml"/><Relationship Id="rId5" Type="http://schemas.openxmlformats.org/officeDocument/2006/relationships/diagramQuickStyle" Target="../diagrams/quickStyle18.xml"/><Relationship Id="rId6" Type="http://schemas.openxmlformats.org/officeDocument/2006/relationships/image" Target="../media/image30.png"/><Relationship Id="rId7" Type="http://schemas.openxmlformats.org/officeDocument/2006/relationships/slideLayout" Target="../slideLayouts/slideLayout7.xml"/><Relationship Id="rId8" Type="http://schemas.openxmlformats.org/officeDocument/2006/relationships/notesSlide" Target="../notesSlides/notesSlide14.xml"/></Relationships>
</file>

<file path=ppt/slides/_rels/slide42.xml.rels><?xml version="1.0" encoding="UTF-8" standalone="yes"?>
<Relationships xmlns="http://schemas.openxmlformats.org/package/2006/relationships"><Relationship Id="rId1" Type="http://schemas.openxmlformats.org/officeDocument/2006/relationships/diagramLayout" Target="../diagrams/layout19.xml"/><Relationship Id="rId2" Type="http://schemas.openxmlformats.org/officeDocument/2006/relationships/diagramData" Target="../diagrams/data19.xml"/><Relationship Id="rId3" Type="http://schemas.microsoft.com/office/2007/relationships/diagramDrawing" Target="../diagrams/drawing19.xml"/><Relationship Id="rId4" Type="http://schemas.openxmlformats.org/officeDocument/2006/relationships/diagramColors" Target="../diagrams/colors19.xml"/><Relationship Id="rId5" Type="http://schemas.openxmlformats.org/officeDocument/2006/relationships/diagramQuickStyle" Target="../diagrams/quickStyle19.xml"/><Relationship Id="rId6"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diagramLayout" Target="../diagrams/layout21.xml"/><Relationship Id="rId2" Type="http://schemas.openxmlformats.org/officeDocument/2006/relationships/diagramData" Target="../diagrams/data21.xml"/><Relationship Id="rId3" Type="http://schemas.microsoft.com/office/2007/relationships/diagramDrawing" Target="../diagrams/drawing21.xml"/><Relationship Id="rId4" Type="http://schemas.openxmlformats.org/officeDocument/2006/relationships/diagramColors" Target="../diagrams/colors21.xml"/><Relationship Id="rId5" Type="http://schemas.openxmlformats.org/officeDocument/2006/relationships/diagramQuickStyle" Target="../diagrams/quickStyle21.xml"/><Relationship Id="rId6"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image" Target="../media/image31.png"/><Relationship Id="rId7"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diagramLayout" Target="../diagrams/layout23.xml"/><Relationship Id="rId2" Type="http://schemas.openxmlformats.org/officeDocument/2006/relationships/diagramData" Target="../diagrams/data23.xml"/><Relationship Id="rId3" Type="http://schemas.microsoft.com/office/2007/relationships/diagramDrawing" Target="../diagrams/drawing23.xml"/><Relationship Id="rId4" Type="http://schemas.openxmlformats.org/officeDocument/2006/relationships/diagramColors" Target="../diagrams/colors23.xml"/><Relationship Id="rId5" Type="http://schemas.openxmlformats.org/officeDocument/2006/relationships/diagramQuickStyle" Target="../diagrams/quickStyle23.xml"/><Relationship Id="rId6" Type="http://schemas.openxmlformats.org/officeDocument/2006/relationships/image" Target="../media/image31.png"/><Relationship Id="rId7"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diagramLayout" Target="../diagrams/layout24.xml"/><Relationship Id="rId2" Type="http://schemas.openxmlformats.org/officeDocument/2006/relationships/diagramData" Target="../diagrams/data24.xml"/><Relationship Id="rId3" Type="http://schemas.microsoft.com/office/2007/relationships/diagramDrawing" Target="../diagrams/drawing24.xml"/><Relationship Id="rId4" Type="http://schemas.openxmlformats.org/officeDocument/2006/relationships/diagramColors" Target="../diagrams/colors24.xml"/><Relationship Id="rId5" Type="http://schemas.openxmlformats.org/officeDocument/2006/relationships/diagramQuickStyle" Target="../diagrams/quickStyle24.xml"/><Relationship Id="rId6" Type="http://schemas.openxmlformats.org/officeDocument/2006/relationships/image" Target="../media/image31.png"/><Relationship Id="rId7"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diagramLayout" Target="../diagrams/layout25.xml"/><Relationship Id="rId2" Type="http://schemas.openxmlformats.org/officeDocument/2006/relationships/diagramData" Target="../diagrams/data25.xml"/><Relationship Id="rId3" Type="http://schemas.microsoft.com/office/2007/relationships/diagramDrawing" Target="../diagrams/drawing25.xml"/><Relationship Id="rId4" Type="http://schemas.openxmlformats.org/officeDocument/2006/relationships/diagramColors" Target="../diagrams/colors25.xml"/><Relationship Id="rId5" Type="http://schemas.openxmlformats.org/officeDocument/2006/relationships/diagramQuickStyle" Target="../diagrams/quickStyle25.xml"/><Relationship Id="rId6"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image" Target="../media/image10.jpe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diagramLayout" Target="../diagrams/layout26.xml"/><Relationship Id="rId2" Type="http://schemas.openxmlformats.org/officeDocument/2006/relationships/diagramData" Target="../diagrams/data26.xml"/><Relationship Id="rId3" Type="http://schemas.microsoft.com/office/2007/relationships/diagramDrawing" Target="../diagrams/drawing26.xml"/><Relationship Id="rId4" Type="http://schemas.openxmlformats.org/officeDocument/2006/relationships/diagramColors" Target="../diagrams/colors26.xml"/><Relationship Id="rId5" Type="http://schemas.openxmlformats.org/officeDocument/2006/relationships/diagramQuickStyle" Target="../diagrams/quickStyle26.xml"/><Relationship Id="rId6"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diagramLayout" Target="../diagrams/layout27.xml"/><Relationship Id="rId2" Type="http://schemas.openxmlformats.org/officeDocument/2006/relationships/diagramData" Target="../diagrams/data27.xml"/><Relationship Id="rId3" Type="http://schemas.microsoft.com/office/2007/relationships/diagramDrawing" Target="../diagrams/drawing27.xml"/><Relationship Id="rId4" Type="http://schemas.openxmlformats.org/officeDocument/2006/relationships/diagramColors" Target="../diagrams/colors27.xml"/><Relationship Id="rId5" Type="http://schemas.openxmlformats.org/officeDocument/2006/relationships/diagramQuickStyle" Target="../diagrams/quickStyle27.xml"/><Relationship Id="rId6"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diagramLayout" Target="../diagrams/layout28.xml"/><Relationship Id="rId2" Type="http://schemas.openxmlformats.org/officeDocument/2006/relationships/diagramData" Target="../diagrams/data28.xml"/><Relationship Id="rId3" Type="http://schemas.microsoft.com/office/2007/relationships/diagramDrawing" Target="../diagrams/drawing28.xml"/><Relationship Id="rId4" Type="http://schemas.openxmlformats.org/officeDocument/2006/relationships/diagramColors" Target="../diagrams/colors28.xml"/><Relationship Id="rId5" Type="http://schemas.openxmlformats.org/officeDocument/2006/relationships/diagramQuickStyle" Target="../diagrams/quickStyle28.xml"/><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slideLayout" Target="../slideLayouts/slideLayout2.xml"/><Relationship Id="rId9" Type="http://schemas.openxmlformats.org/officeDocument/2006/relationships/notesSlide" Target="../notesSlides/notesSlide15.xml"/></Relationships>
</file>

<file path=ppt/slides/_rels/slide59.xml.rels><?xml version="1.0" encoding="UTF-8" standalone="yes"?>
<Relationships xmlns="http://schemas.openxmlformats.org/package/2006/relationships"><Relationship Id="rId1" Type="http://schemas.openxmlformats.org/officeDocument/2006/relationships/diagramLayout" Target="../diagrams/layout29.xml"/><Relationship Id="rId2" Type="http://schemas.openxmlformats.org/officeDocument/2006/relationships/diagramData" Target="../diagrams/data29.xml"/><Relationship Id="rId3" Type="http://schemas.microsoft.com/office/2007/relationships/diagramDrawing" Target="../diagrams/drawing29.xml"/><Relationship Id="rId4" Type="http://schemas.openxmlformats.org/officeDocument/2006/relationships/diagramColors" Target="../diagrams/colors29.xml"/><Relationship Id="rId5" Type="http://schemas.openxmlformats.org/officeDocument/2006/relationships/diagramQuickStyle" Target="../diagrams/quickStyle29.xml"/><Relationship Id="rId6"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5.jpeg"/><Relationship Id="rId2" Type="http://schemas.openxmlformats.org/officeDocument/2006/relationships/image" Target="../media/image16.jpeg"/><Relationship Id="rId3" Type="http://schemas.openxmlformats.org/officeDocument/2006/relationships/image" Target="../media/image17.jpeg"/><Relationship Id="rId4" Type="http://schemas.openxmlformats.org/officeDocument/2006/relationships/image" Target="../media/image18.png"/><Relationship Id="rId5"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diagramLayout" Target="../diagrams/layout30.xml"/><Relationship Id="rId2" Type="http://schemas.openxmlformats.org/officeDocument/2006/relationships/diagramData" Target="../diagrams/data30.xml"/><Relationship Id="rId3" Type="http://schemas.microsoft.com/office/2007/relationships/diagramDrawing" Target="../diagrams/drawing30.xml"/><Relationship Id="rId4" Type="http://schemas.openxmlformats.org/officeDocument/2006/relationships/diagramColors" Target="../diagrams/colors30.xml"/><Relationship Id="rId5" Type="http://schemas.openxmlformats.org/officeDocument/2006/relationships/diagramQuickStyle" Target="../diagrams/quickStyle30.xml"/><Relationship Id="rId6"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diagramLayout" Target="../diagrams/layout31.xml"/><Relationship Id="rId2" Type="http://schemas.openxmlformats.org/officeDocument/2006/relationships/diagramData" Target="../diagrams/data31.xml"/><Relationship Id="rId3" Type="http://schemas.microsoft.com/office/2007/relationships/diagramDrawing" Target="../diagrams/drawing31.xml"/><Relationship Id="rId4" Type="http://schemas.openxmlformats.org/officeDocument/2006/relationships/diagramColors" Target="../diagrams/colors31.xml"/><Relationship Id="rId5" Type="http://schemas.openxmlformats.org/officeDocument/2006/relationships/diagramQuickStyle" Target="../diagrams/quickStyle31.xml"/><Relationship Id="rId6" Type="http://schemas.openxmlformats.org/officeDocument/2006/relationships/slideLayout" Target="../slideLayouts/slideLayout13.xml"/><Relationship Id="rId7" Type="http://schemas.openxmlformats.org/officeDocument/2006/relationships/notesSlide" Target="../notesSlides/notesSlide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1" Type="http://schemas.openxmlformats.org/officeDocument/2006/relationships/diagramLayout" Target="../diagrams/layout32.xml"/><Relationship Id="rId2" Type="http://schemas.openxmlformats.org/officeDocument/2006/relationships/diagramData" Target="../diagrams/data32.xml"/><Relationship Id="rId3" Type="http://schemas.microsoft.com/office/2007/relationships/diagramDrawing" Target="../diagrams/drawing32.xml"/><Relationship Id="rId4" Type="http://schemas.openxmlformats.org/officeDocument/2006/relationships/diagramColors" Target="../diagrams/colors32.xml"/><Relationship Id="rId5" Type="http://schemas.openxmlformats.org/officeDocument/2006/relationships/diagramQuickStyle" Target="../diagrams/quickStyle32.xml"/><Relationship Id="rId6"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1" Type="http://schemas.openxmlformats.org/officeDocument/2006/relationships/diagramLayout" Target="../diagrams/layout33.xml"/><Relationship Id="rId2" Type="http://schemas.openxmlformats.org/officeDocument/2006/relationships/diagramData" Target="../diagrams/data33.xml"/><Relationship Id="rId3" Type="http://schemas.microsoft.com/office/2007/relationships/diagramDrawing" Target="../diagrams/drawing33.xml"/><Relationship Id="rId4" Type="http://schemas.openxmlformats.org/officeDocument/2006/relationships/diagramColors" Target="../diagrams/colors33.xml"/><Relationship Id="rId5" Type="http://schemas.openxmlformats.org/officeDocument/2006/relationships/diagramQuickStyle" Target="../diagrams/quickStyle33.xml"/><Relationship Id="rId6"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1" Type="http://schemas.openxmlformats.org/officeDocument/2006/relationships/diagramLayout" Target="../diagrams/layout34.xml"/><Relationship Id="rId2" Type="http://schemas.openxmlformats.org/officeDocument/2006/relationships/diagramData" Target="../diagrams/data34.xml"/><Relationship Id="rId3" Type="http://schemas.microsoft.com/office/2007/relationships/diagramDrawing" Target="../diagrams/drawing34.xml"/><Relationship Id="rId4" Type="http://schemas.openxmlformats.org/officeDocument/2006/relationships/diagramColors" Target="../diagrams/colors34.xml"/><Relationship Id="rId5" Type="http://schemas.openxmlformats.org/officeDocument/2006/relationships/diagramQuickStyle" Target="../diagrams/quickStyle34.xml"/><Relationship Id="rId6"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15.jpeg"/><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1" Type="http://schemas.openxmlformats.org/officeDocument/2006/relationships/diagramLayout" Target="../diagrams/layout35.xml"/><Relationship Id="rId2" Type="http://schemas.openxmlformats.org/officeDocument/2006/relationships/diagramData" Target="../diagrams/data35.xml"/><Relationship Id="rId3" Type="http://schemas.microsoft.com/office/2007/relationships/diagramDrawing" Target="../diagrams/drawing35.xml"/><Relationship Id="rId4" Type="http://schemas.openxmlformats.org/officeDocument/2006/relationships/diagramColors" Target="../diagrams/colors35.xml"/><Relationship Id="rId5" Type="http://schemas.openxmlformats.org/officeDocument/2006/relationships/diagramQuickStyle" Target="../diagrams/quickStyle35.xml"/><Relationship Id="rId6"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1" Type="http://schemas.openxmlformats.org/officeDocument/2006/relationships/diagramLayout" Target="../diagrams/layout36.xml"/><Relationship Id="rId2" Type="http://schemas.openxmlformats.org/officeDocument/2006/relationships/diagramData" Target="../diagrams/data36.xml"/><Relationship Id="rId3" Type="http://schemas.microsoft.com/office/2007/relationships/diagramDrawing" Target="../diagrams/drawing36.xml"/><Relationship Id="rId4" Type="http://schemas.openxmlformats.org/officeDocument/2006/relationships/diagramColors" Target="../diagrams/colors36.xml"/><Relationship Id="rId5" Type="http://schemas.openxmlformats.org/officeDocument/2006/relationships/diagramQuickStyle" Target="../diagrams/quickStyle36.xml"/><Relationship Id="rId6" Type="http://schemas.openxmlformats.org/officeDocument/2006/relationships/image" Target="../media/image34.png"/><Relationship Id="rId7" Type="http://schemas.openxmlformats.org/officeDocument/2006/relationships/slideLayout" Target="../slideLayouts/slideLayout25.xml"/></Relationships>
</file>

<file path=ppt/slides/_rels/slide73.xml.rels><?xml version="1.0" encoding="UTF-8" standalone="yes"?>
<Relationships xmlns="http://schemas.openxmlformats.org/package/2006/relationships"><Relationship Id="rId1" Type="http://schemas.openxmlformats.org/officeDocument/2006/relationships/diagramLayout" Target="../diagrams/layout37.xml"/><Relationship Id="rId2" Type="http://schemas.openxmlformats.org/officeDocument/2006/relationships/diagramData" Target="../diagrams/data37.xml"/><Relationship Id="rId3" Type="http://schemas.microsoft.com/office/2007/relationships/diagramDrawing" Target="../diagrams/drawing37.xml"/><Relationship Id="rId4" Type="http://schemas.openxmlformats.org/officeDocument/2006/relationships/diagramColors" Target="../diagrams/colors37.xml"/><Relationship Id="rId5" Type="http://schemas.openxmlformats.org/officeDocument/2006/relationships/diagramQuickStyle" Target="../diagrams/quickStyle37.xml"/><Relationship Id="rId6"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1" Type="http://schemas.openxmlformats.org/officeDocument/2006/relationships/diagramLayout" Target="../diagrams/layout38.xml"/><Relationship Id="rId2" Type="http://schemas.openxmlformats.org/officeDocument/2006/relationships/diagramData" Target="../diagrams/data38.xml"/><Relationship Id="rId3" Type="http://schemas.microsoft.com/office/2007/relationships/diagramDrawing" Target="../diagrams/drawing38.xml"/><Relationship Id="rId4" Type="http://schemas.openxmlformats.org/officeDocument/2006/relationships/diagramColors" Target="../diagrams/colors38.xml"/><Relationship Id="rId5" Type="http://schemas.openxmlformats.org/officeDocument/2006/relationships/diagramQuickStyle" Target="../diagrams/quickStyle38.xml"/><Relationship Id="rId6"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1" Type="http://schemas.openxmlformats.org/officeDocument/2006/relationships/diagramLayout" Target="../diagrams/layout39.xml"/><Relationship Id="rId2" Type="http://schemas.openxmlformats.org/officeDocument/2006/relationships/diagramData" Target="../diagrams/data39.xml"/><Relationship Id="rId3" Type="http://schemas.microsoft.com/office/2007/relationships/diagramDrawing" Target="../diagrams/drawing39.xml"/><Relationship Id="rId4" Type="http://schemas.openxmlformats.org/officeDocument/2006/relationships/diagramColors" Target="../diagrams/colors39.xml"/><Relationship Id="rId5" Type="http://schemas.openxmlformats.org/officeDocument/2006/relationships/diagramQuickStyle" Target="../diagrams/quickStyle39.xml"/><Relationship Id="rId6" Type="http://schemas.openxmlformats.org/officeDocument/2006/relationships/slideLayout" Target="../slideLayouts/slideLayout2.xml"/><Relationship Id="rId7" Type="http://schemas.openxmlformats.org/officeDocument/2006/relationships/notesSlide" Target="../notesSlides/notesSlide17.xml"/></Relationships>
</file>

<file path=ppt/slides/_rels/slide77.xml.rels><?xml version="1.0" encoding="UTF-8" standalone="yes"?>
<Relationships xmlns="http://schemas.openxmlformats.org/package/2006/relationships"><Relationship Id="rId1" Type="http://schemas.openxmlformats.org/officeDocument/2006/relationships/diagramLayout" Target="../diagrams/layout40.xml"/><Relationship Id="rId2" Type="http://schemas.openxmlformats.org/officeDocument/2006/relationships/diagramData" Target="../diagrams/data40.xml"/><Relationship Id="rId3" Type="http://schemas.microsoft.com/office/2007/relationships/diagramDrawing" Target="../diagrams/drawing40.xml"/><Relationship Id="rId4" Type="http://schemas.openxmlformats.org/officeDocument/2006/relationships/diagramColors" Target="../diagrams/colors40.xml"/><Relationship Id="rId5" Type="http://schemas.openxmlformats.org/officeDocument/2006/relationships/diagramQuickStyle" Target="../diagrams/quickStyle40.xml"/><Relationship Id="rId6" Type="http://schemas.openxmlformats.org/officeDocument/2006/relationships/slideLayout" Target="../slideLayouts/slideLayout2.xml"/><Relationship Id="rId7" Type="http://schemas.openxmlformats.org/officeDocument/2006/relationships/notesSlide" Target="../notesSlides/notesSlide18.xml"/></Relationships>
</file>

<file path=ppt/slides/_rels/slide78.xml.rels><?xml version="1.0" encoding="UTF-8" standalone="yes"?>
<Relationships xmlns="http://schemas.openxmlformats.org/package/2006/relationships"><Relationship Id="rId1" Type="http://schemas.openxmlformats.org/officeDocument/2006/relationships/diagramLayout" Target="../diagrams/layout41.xml"/><Relationship Id="rId2" Type="http://schemas.openxmlformats.org/officeDocument/2006/relationships/diagramData" Target="../diagrams/data41.xml"/><Relationship Id="rId3" Type="http://schemas.microsoft.com/office/2007/relationships/diagramDrawing" Target="../diagrams/drawing41.xml"/><Relationship Id="rId4" Type="http://schemas.openxmlformats.org/officeDocument/2006/relationships/diagramColors" Target="../diagrams/colors41.xml"/><Relationship Id="rId5" Type="http://schemas.openxmlformats.org/officeDocument/2006/relationships/diagramQuickStyle" Target="../diagrams/quickStyle41.xml"/><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diagramLayout" Target="../diagrams/layout42.xml"/><Relationship Id="rId2" Type="http://schemas.openxmlformats.org/officeDocument/2006/relationships/diagramData" Target="../diagrams/data42.xml"/><Relationship Id="rId3" Type="http://schemas.microsoft.com/office/2007/relationships/diagramDrawing" Target="../diagrams/drawing42.xml"/><Relationship Id="rId4" Type="http://schemas.openxmlformats.org/officeDocument/2006/relationships/diagramColors" Target="../diagrams/colors42.xml"/><Relationship Id="rId5" Type="http://schemas.openxmlformats.org/officeDocument/2006/relationships/diagramQuickStyle" Target="../diagrams/quickStyle42.xml"/><Relationship Id="rId6" Type="http://schemas.openxmlformats.org/officeDocument/2006/relationships/image" Target="../media/image37.png"/><Relationship Id="rId7"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diagramLayout" Target="../diagrams/layout43.xml"/><Relationship Id="rId2" Type="http://schemas.openxmlformats.org/officeDocument/2006/relationships/diagramData" Target="../diagrams/data43.xml"/><Relationship Id="rId3" Type="http://schemas.microsoft.com/office/2007/relationships/diagramDrawing" Target="../diagrams/drawing43.xml"/><Relationship Id="rId4" Type="http://schemas.openxmlformats.org/officeDocument/2006/relationships/diagramColors" Target="../diagrams/colors43.xml"/><Relationship Id="rId5" Type="http://schemas.openxmlformats.org/officeDocument/2006/relationships/diagramQuickStyle" Target="../diagrams/quickStyle43.xml"/><Relationship Id="rId6"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diagramLayout" Target="../diagrams/layout44.xml"/><Relationship Id="rId2" Type="http://schemas.openxmlformats.org/officeDocument/2006/relationships/diagramData" Target="../diagrams/data44.xml"/><Relationship Id="rId3" Type="http://schemas.microsoft.com/office/2007/relationships/diagramDrawing" Target="../diagrams/drawing44.xml"/><Relationship Id="rId4" Type="http://schemas.openxmlformats.org/officeDocument/2006/relationships/diagramColors" Target="../diagrams/colors44.xml"/><Relationship Id="rId5" Type="http://schemas.openxmlformats.org/officeDocument/2006/relationships/diagramQuickStyle" Target="../diagrams/quickStyle44.xml"/><Relationship Id="rId6" Type="http://schemas.openxmlformats.org/officeDocument/2006/relationships/image" Target="../media/image38.png"/><Relationship Id="rId7"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7.xml"/><Relationship Id="rId7" Type="http://schemas.openxmlformats.org/officeDocument/2006/relationships/notesSlide" Target="../notesSlides/notesSlide1.xml"/></Relationships>
</file>

<file path=ppt/slides/_rels/slide90.xml.rels><?xml version="1.0" encoding="UTF-8" standalone="yes"?>
<Relationships xmlns="http://schemas.openxmlformats.org/package/2006/relationships"><Relationship Id="rId1" Type="http://schemas.openxmlformats.org/officeDocument/2006/relationships/diagramLayout" Target="../diagrams/layout45.xml"/><Relationship Id="rId2" Type="http://schemas.openxmlformats.org/officeDocument/2006/relationships/diagramData" Target="../diagrams/data45.xml"/><Relationship Id="rId3" Type="http://schemas.microsoft.com/office/2007/relationships/diagramDrawing" Target="../diagrams/drawing45.xml"/><Relationship Id="rId4" Type="http://schemas.openxmlformats.org/officeDocument/2006/relationships/diagramColors" Target="../diagrams/colors45.xml"/><Relationship Id="rId5" Type="http://schemas.openxmlformats.org/officeDocument/2006/relationships/diagramQuickStyle" Target="../diagrams/quickStyle45.xml"/><Relationship Id="rId6" Type="http://schemas.openxmlformats.org/officeDocument/2006/relationships/image" Target="../media/image39.png"/><Relationship Id="rId7"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diagramLayout" Target="../diagrams/layout46.xml"/><Relationship Id="rId2" Type="http://schemas.openxmlformats.org/officeDocument/2006/relationships/diagramData" Target="../diagrams/data46.xml"/><Relationship Id="rId3" Type="http://schemas.microsoft.com/office/2007/relationships/diagramDrawing" Target="../diagrams/drawing46.xml"/><Relationship Id="rId4" Type="http://schemas.openxmlformats.org/officeDocument/2006/relationships/diagramColors" Target="../diagrams/colors46.xml"/><Relationship Id="rId5" Type="http://schemas.openxmlformats.org/officeDocument/2006/relationships/diagramQuickStyle" Target="../diagrams/quickStyle46.xml"/><Relationship Id="rId6"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diagramLayout" Target="../diagrams/layout47.xml"/><Relationship Id="rId2" Type="http://schemas.openxmlformats.org/officeDocument/2006/relationships/diagramData" Target="../diagrams/data47.xml"/><Relationship Id="rId3" Type="http://schemas.microsoft.com/office/2007/relationships/diagramDrawing" Target="../diagrams/drawing47.xml"/><Relationship Id="rId4" Type="http://schemas.openxmlformats.org/officeDocument/2006/relationships/diagramColors" Target="../diagrams/colors47.xml"/><Relationship Id="rId5" Type="http://schemas.openxmlformats.org/officeDocument/2006/relationships/diagramQuickStyle" Target="../diagrams/quickStyle47.xml"/><Relationship Id="rId6" Type="http://schemas.openxmlformats.org/officeDocument/2006/relationships/slideLayout" Target="../slideLayouts/slideLayout5.xml"/><Relationship Id="rId7" Type="http://schemas.openxmlformats.org/officeDocument/2006/relationships/notesSlide" Target="../notesSlides/notesSlide1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4" name=""/>
        <p:cNvGrpSpPr/>
        <p:nvPr/>
      </p:nvGrpSpPr>
      <p:grpSpPr>
        <a:xfrm>
          <a:off x="0" y="0"/>
          <a:ext cx="0" cy="0"/>
          <a:chOff x="0" y="0"/>
          <a:chExt cx="0" cy="0"/>
        </a:xfrm>
      </p:grpSpPr>
      <p:pic>
        <p:nvPicPr>
          <p:cNvPr id="2097152" name="图片 1"/>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38" name="TextBox 1"/>
          <p:cNvSpPr txBox="1"/>
          <p:nvPr/>
        </p:nvSpPr>
        <p:spPr>
          <a:xfrm>
            <a:off x="983432" y="1554016"/>
            <a:ext cx="8928992" cy="938714"/>
          </a:xfrm>
          <a:prstGeom prst="rect"/>
          <a:noFill/>
        </p:spPr>
        <p:txBody>
          <a:bodyPr bIns="45718" lIns="91426" rIns="91426" rtlCol="0" tIns="45718" wrap="square">
            <a:spAutoFit/>
          </a:bodyPr>
          <a:p>
            <a:r>
              <a:rPr altLang="en-US" dirty="0" sz="5500" lang="zh-CN">
                <a:latin typeface="微软雅黑" panose="020B0503020204020204" pitchFamily="34" charset="-122"/>
                <a:ea typeface="微软雅黑" panose="020B0503020204020204" pitchFamily="34" charset="-122"/>
              </a:rPr>
              <a:t>钱</a:t>
            </a:r>
            <a:r>
              <a:rPr altLang="zh-CN" dirty="0" sz="5500" lang="en-US">
                <a:latin typeface="微软雅黑" panose="020B0503020204020204" pitchFamily="34" charset="-122"/>
                <a:ea typeface="微软雅黑" panose="020B0503020204020204" pitchFamily="34" charset="-122"/>
              </a:rPr>
              <a:t>=</a:t>
            </a:r>
            <a:r>
              <a:rPr altLang="en-US" dirty="0" sz="5500" lang="zh-CN">
                <a:latin typeface="微软雅黑" panose="020B0503020204020204" pitchFamily="34" charset="-122"/>
                <a:ea typeface="微软雅黑" panose="020B0503020204020204" pitchFamily="34" charset="-122"/>
              </a:rPr>
              <a:t>资本？</a:t>
            </a:r>
          </a:p>
        </p:txBody>
      </p:sp>
      <p:pic>
        <p:nvPicPr>
          <p:cNvPr id="2097164" name="图片 2"/>
          <p:cNvPicPr>
            <a:picLocks noChangeAspect="1"/>
          </p:cNvPicPr>
          <p:nvPr/>
        </p:nvPicPr>
        <p:blipFill>
          <a:blip xmlns:r="http://schemas.openxmlformats.org/officeDocument/2006/relationships" r:embed="rId6"/>
          <a:stretch>
            <a:fillRect/>
          </a:stretch>
        </p:blipFill>
        <p:spPr>
          <a:xfrm>
            <a:off x="5879976" y="3358018"/>
            <a:ext cx="4939264" cy="2804903"/>
          </a:xfrm>
          <a:prstGeom prst="rect"/>
        </p:spPr>
      </p:pic>
      <p:pic>
        <p:nvPicPr>
          <p:cNvPr id="2097165" name="Picture 2"/>
          <p:cNvPicPr>
            <a:picLocks noChangeAspect="1" noChangeArrowheads="1"/>
          </p:cNvPicPr>
          <p:nvPr/>
        </p:nvPicPr>
        <p:blipFill>
          <a:blip xmlns:r="http://schemas.openxmlformats.org/officeDocument/2006/relationships" r:embed="rId7"/>
          <a:srcRect/>
          <a:stretch>
            <a:fillRect/>
          </a:stretch>
        </p:blipFill>
        <p:spPr bwMode="auto">
          <a:xfrm>
            <a:off x="1700391" y="3068961"/>
            <a:ext cx="3240360" cy="3383017"/>
          </a:xfrm>
          <a:prstGeom prst="rect"/>
          <a:noFill/>
          <a:ln>
            <a:noFill/>
          </a:ln>
          <a:effectLst/>
        </p:spPr>
      </p:pic>
      <p:graphicFrame>
        <p:nvGraphicFramePr>
          <p:cNvPr id="4194305" name="图表 4"/>
          <p:cNvGraphicFramePr>
            <a:graphicFrameLocks/>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39" name="标题 1"/>
          <p:cNvSpPr txBox="1"/>
          <p:nvPr/>
        </p:nvSpPr>
        <p:spPr>
          <a:xfrm>
            <a:off x="910657" y="15427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资本主义经济制度的本质特征</a:t>
            </a:r>
          </a:p>
        </p:txBody>
      </p:sp>
      <p:sp>
        <p:nvSpPr>
          <p:cNvPr id="1048640" name="标题 1"/>
          <p:cNvSpPr txBox="1"/>
          <p:nvPr/>
        </p:nvSpPr>
        <p:spPr>
          <a:xfrm>
            <a:off x="0" y="10091"/>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4.2.1.1</a:t>
            </a:r>
            <a:r>
              <a:rPr altLang="en-US" dirty="0" sz="1400" lang="zh-CN">
                <a:solidFill>
                  <a:schemeClr val="bg1"/>
                </a:solidFill>
                <a:latin typeface="Microsoft YaHei" charset="-122"/>
                <a:ea typeface="Microsoft YaHei" charset="-122"/>
                <a:cs typeface="Microsoft YaHei" charset="-122"/>
              </a:rPr>
              <a:t>货币转化为资本和劳动力成为商品</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41" name="TextBox 4"/>
          <p:cNvSpPr txBox="1"/>
          <p:nvPr/>
        </p:nvSpPr>
        <p:spPr>
          <a:xfrm>
            <a:off x="964052" y="3401401"/>
            <a:ext cx="11089709" cy="2277543"/>
          </a:xfrm>
          <a:prstGeom prst="rect"/>
          <a:noFill/>
        </p:spPr>
        <p:txBody>
          <a:bodyPr bIns="45718" lIns="91426" rIns="91426" rtlCol="0" tIns="45718" wrap="square">
            <a:spAutoFit/>
          </a:bodyPr>
          <a:p>
            <a:pPr algn="l">
              <a:lnSpc>
                <a:spcPct val="200000"/>
              </a:lnSpc>
            </a:pPr>
            <a:r>
              <a:rPr altLang="en-US" dirty="0" sz="2400" lang="zh-CN">
                <a:solidFill>
                  <a:srgbClr val="C00000"/>
                </a:solidFill>
                <a:latin typeface="微软雅黑" panose="020B0503020204020204" pitchFamily="34" charset="-122"/>
                <a:ea typeface="微软雅黑" panose="020B0503020204020204" pitchFamily="34" charset="-122"/>
              </a:rPr>
              <a:t>货币转化为资本</a:t>
            </a:r>
            <a:r>
              <a:rPr altLang="en-US" dirty="0" sz="2400" lang="zh-CN">
                <a:latin typeface="微软雅黑" panose="020B0503020204020204" pitchFamily="34" charset="-122"/>
                <a:ea typeface="微软雅黑" panose="020B0503020204020204" pitchFamily="34" charset="-122"/>
              </a:rPr>
              <a:t>的</a:t>
            </a:r>
            <a:r>
              <a:rPr altLang="en-US" dirty="0" sz="2400" lang="zh-CN">
                <a:solidFill>
                  <a:srgbClr val="C00000"/>
                </a:solidFill>
                <a:latin typeface="微软雅黑" panose="020B0503020204020204" pitchFamily="34" charset="-122"/>
                <a:ea typeface="微软雅黑" panose="020B0503020204020204" pitchFamily="34" charset="-122"/>
              </a:rPr>
              <a:t>关键</a:t>
            </a:r>
            <a:r>
              <a:rPr altLang="en-US" dirty="0" sz="2400" lang="zh-CN">
                <a:latin typeface="微软雅黑" panose="020B0503020204020204" pitchFamily="34" charset="-122"/>
                <a:ea typeface="微软雅黑" panose="020B0503020204020204" pitchFamily="34" charset="-122"/>
              </a:rPr>
              <a:t>是：</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en-US" dirty="0" sz="2400" lang="zh-CN" u="sng">
                <a:solidFill>
                  <a:srgbClr val="C00000"/>
                </a:solidFill>
                <a:latin typeface="微软雅黑" panose="020B0503020204020204" pitchFamily="34" charset="-122"/>
                <a:ea typeface="微软雅黑" panose="020B0503020204020204" pitchFamily="34" charset="-122"/>
              </a:rPr>
              <a:t>劳动力成为商品</a:t>
            </a:r>
            <a:r>
              <a:rPr altLang="en-US" dirty="0" sz="2300" lang="zh-CN" u="sng">
                <a:solidFill>
                  <a:srgbClr val="00B050"/>
                </a:solidFill>
                <a:latin typeface="微软雅黑" panose="020B0503020204020204" pitchFamily="34" charset="-122"/>
                <a:ea typeface="微软雅黑" panose="020B0503020204020204" pitchFamily="34" charset="-122"/>
              </a:rPr>
              <a:t>（选择题）</a:t>
            </a:r>
            <a:endParaRPr altLang="zh-CN" dirty="0" sz="2300" lang="en-US" u="sng">
              <a:solidFill>
                <a:srgbClr val="00B050"/>
              </a:solidFill>
              <a:latin typeface="微软雅黑" panose="020B0503020204020204" pitchFamily="34" charset="-122"/>
              <a:ea typeface="微软雅黑" panose="020B0503020204020204" pitchFamily="34" charset="-122"/>
            </a:endParaRPr>
          </a:p>
          <a:p>
            <a:pPr algn="l">
              <a:lnSpc>
                <a:spcPct val="200000"/>
              </a:lnSpc>
            </a:pPr>
            <a:endParaRPr altLang="zh-CN" dirty="0" sz="2300" lang="en-US">
              <a:latin typeface="微软雅黑" panose="020B0503020204020204" pitchFamily="34" charset="-122"/>
              <a:ea typeface="微软雅黑" panose="020B0503020204020204" pitchFamily="34" charset="-122"/>
            </a:endParaRPr>
          </a:p>
        </p:txBody>
      </p:sp>
      <p:sp>
        <p:nvSpPr>
          <p:cNvPr id="1048642" name="文本框 1"/>
          <p:cNvSpPr txBox="1"/>
          <p:nvPr/>
        </p:nvSpPr>
        <p:spPr>
          <a:xfrm>
            <a:off x="964052" y="2718079"/>
            <a:ext cx="3262403" cy="461661"/>
          </a:xfrm>
          <a:prstGeom prst="rect"/>
          <a:noFill/>
        </p:spPr>
        <p:txBody>
          <a:bodyPr bIns="45718" lIns="91426" rIns="91426" rtlCol="0" tIns="45718" wrap="none">
            <a:spAutoFit/>
          </a:bodyPr>
          <a:p>
            <a:pPr algn="l"/>
            <a:r>
              <a:rPr altLang="en-US" dirty="0" sz="2400" lang="zh-CN">
                <a:latin typeface="微软雅黑" panose="020B0503020204020204" pitchFamily="34" charset="-122"/>
                <a:ea typeface="微软雅黑" panose="020B0503020204020204" pitchFamily="34" charset="-122"/>
              </a:rPr>
              <a:t>条件：劳动力成为商品</a:t>
            </a:r>
            <a:endParaRPr altLang="zh-CN" dirty="0" sz="2400" lang="en-US">
              <a:latin typeface="微软雅黑" panose="020B0503020204020204" pitchFamily="34" charset="-122"/>
              <a:ea typeface="微软雅黑" panose="020B0503020204020204" pitchFamily="34" charset="-122"/>
            </a:endParaRPr>
          </a:p>
        </p:txBody>
      </p:sp>
      <p:pic>
        <p:nvPicPr>
          <p:cNvPr id="2097166" name="图片 2"/>
          <p:cNvPicPr>
            <a:picLocks noChangeAspect="1"/>
          </p:cNvPicPr>
          <p:nvPr/>
        </p:nvPicPr>
        <p:blipFill>
          <a:blip xmlns:r="http://schemas.openxmlformats.org/officeDocument/2006/relationships" r:embed="rId6"/>
          <a:stretch>
            <a:fillRect/>
          </a:stretch>
        </p:blipFill>
        <p:spPr>
          <a:xfrm>
            <a:off x="6672065" y="2718079"/>
            <a:ext cx="3979583" cy="3053301"/>
          </a:xfrm>
          <a:prstGeom prst="rect"/>
        </p:spPr>
      </p:pic>
      <p:sp>
        <p:nvSpPr>
          <p:cNvPr id="1048643"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06" name="图表 7"/>
          <p:cNvGraphicFramePr>
            <a:graphicFrameLocks/>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44" name="标题 1"/>
          <p:cNvSpPr txBox="1"/>
          <p:nvPr/>
        </p:nvSpPr>
        <p:spPr>
          <a:xfrm>
            <a:off x="0" y="10091"/>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4.2.1.1</a:t>
            </a:r>
            <a:r>
              <a:rPr altLang="en-US" dirty="0" sz="1400" lang="zh-CN">
                <a:solidFill>
                  <a:schemeClr val="bg1"/>
                </a:solidFill>
                <a:latin typeface="Microsoft YaHei" charset="-122"/>
                <a:ea typeface="Microsoft YaHei" charset="-122"/>
                <a:cs typeface="Microsoft YaHei" charset="-122"/>
              </a:rPr>
              <a:t>货币转化为资本和劳动力成为商品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48" name="TextBox 4"/>
          <p:cNvSpPr txBox="1"/>
          <p:nvPr/>
        </p:nvSpPr>
        <p:spPr>
          <a:xfrm>
            <a:off x="1281080" y="2420889"/>
            <a:ext cx="7047168" cy="2308320"/>
          </a:xfrm>
          <a:prstGeom prst="rect"/>
          <a:noFill/>
        </p:spPr>
        <p:txBody>
          <a:bodyPr bIns="45718" lIns="91426" rIns="91426" rtlCol="0"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劳动力成为商品的条件</a:t>
            </a:r>
            <a:r>
              <a:rPr altLang="en-US" dirty="0" sz="2300" lang="zh-CN">
                <a:solidFill>
                  <a:srgbClr val="00B050"/>
                </a:solidFill>
                <a:latin typeface="微软雅黑" panose="020B0503020204020204" pitchFamily="34" charset="-122"/>
                <a:ea typeface="微软雅黑" panose="020B0503020204020204" pitchFamily="34" charset="-122"/>
              </a:rPr>
              <a:t>（选择题、简答题）</a:t>
            </a:r>
            <a:endParaRPr altLang="zh-CN" dirty="0" sz="2300" lang="en-US">
              <a:solidFill>
                <a:srgbClr val="00B050"/>
              </a:solidFill>
              <a:latin typeface="微软雅黑" panose="020B0503020204020204" pitchFamily="34" charset="-122"/>
              <a:ea typeface="微软雅黑" panose="020B0503020204020204" pitchFamily="34" charset="-122"/>
            </a:endParaRPr>
          </a:p>
          <a:p>
            <a:pPr algn="l">
              <a:lnSpc>
                <a:spcPct val="200000"/>
              </a:lnSpc>
            </a:pPr>
            <a:r>
              <a:rPr altLang="en-US" dirty="0" sz="2400" lang="zh-CN">
                <a:latin typeface="微软雅黑" panose="020B0503020204020204" pitchFamily="34" charset="-122"/>
                <a:ea typeface="微软雅黑" panose="020B0503020204020204" pitchFamily="34" charset="-122"/>
              </a:rPr>
              <a:t>     </a:t>
            </a:r>
            <a:r>
              <a:rPr altLang="zh-CN" dirty="0" sz="2400" lang="en-US">
                <a:latin typeface="微软雅黑" panose="020B0503020204020204" pitchFamily="34" charset="-122"/>
                <a:ea typeface="微软雅黑" panose="020B0503020204020204" pitchFamily="34" charset="-122"/>
              </a:rPr>
              <a:t>1.</a:t>
            </a:r>
            <a:r>
              <a:rPr altLang="en-US" dirty="0" sz="2400" lang="zh-CN">
                <a:latin typeface="微软雅黑" panose="020B0503020204020204" pitchFamily="34" charset="-122"/>
                <a:ea typeface="微软雅黑" panose="020B0503020204020204" pitchFamily="34" charset="-122"/>
              </a:rPr>
              <a:t>劳动者有</a:t>
            </a:r>
            <a:r>
              <a:rPr altLang="en-US" dirty="0" sz="2400" lang="zh-CN" u="sng">
                <a:solidFill>
                  <a:srgbClr val="C00000"/>
                </a:solidFill>
                <a:latin typeface="微软雅黑" panose="020B0503020204020204" pitchFamily="34" charset="-122"/>
                <a:ea typeface="微软雅黑" panose="020B0503020204020204" pitchFamily="34" charset="-122"/>
              </a:rPr>
              <a:t>人身自由</a:t>
            </a:r>
            <a:endParaRPr altLang="zh-CN" dirty="0" sz="2400" lang="en-US" u="sng">
              <a:solidFill>
                <a:srgbClr val="C00000"/>
              </a:solidFill>
              <a:latin typeface="微软雅黑" panose="020B0503020204020204" pitchFamily="34" charset="-122"/>
              <a:ea typeface="微软雅黑" panose="020B0503020204020204" pitchFamily="34" charset="-122"/>
            </a:endParaRPr>
          </a:p>
          <a:p>
            <a:pPr algn="l">
              <a:lnSpc>
                <a:spcPct val="200000"/>
              </a:lnSpc>
            </a:pPr>
            <a:r>
              <a:rPr altLang="zh-CN" dirty="0" sz="2400" lang="en-US">
                <a:latin typeface="微软雅黑" panose="020B0503020204020204" pitchFamily="34" charset="-122"/>
                <a:ea typeface="微软雅黑" panose="020B0503020204020204" pitchFamily="34" charset="-122"/>
              </a:rPr>
              <a:t>     2.</a:t>
            </a:r>
            <a:r>
              <a:rPr altLang="en-US" dirty="0" sz="2400" lang="zh-CN">
                <a:latin typeface="微软雅黑" panose="020B0503020204020204" pitchFamily="34" charset="-122"/>
                <a:ea typeface="微软雅黑" panose="020B0503020204020204" pitchFamily="34" charset="-122"/>
              </a:rPr>
              <a:t>劳动者</a:t>
            </a:r>
            <a:r>
              <a:rPr altLang="en-US" dirty="0" sz="2400" lang="zh-CN" u="sng">
                <a:solidFill>
                  <a:srgbClr val="C00000"/>
                </a:solidFill>
                <a:latin typeface="微软雅黑" panose="020B0503020204020204" pitchFamily="34" charset="-122"/>
                <a:ea typeface="微软雅黑" panose="020B0503020204020204" pitchFamily="34" charset="-122"/>
              </a:rPr>
              <a:t>丧失了一切生产资料和其他生活资料</a:t>
            </a:r>
            <a:endParaRPr altLang="zh-CN" dirty="0" sz="2400" lang="en-US" u="sng">
              <a:latin typeface="微软雅黑" panose="020B0503020204020204" pitchFamily="34" charset="-122"/>
              <a:ea typeface="微软雅黑" panose="020B0503020204020204" pitchFamily="34" charset="-122"/>
            </a:endParaRPr>
          </a:p>
        </p:txBody>
      </p:sp>
      <p:sp>
        <p:nvSpPr>
          <p:cNvPr id="1048649" name="文本框 5"/>
          <p:cNvSpPr txBox="1"/>
          <p:nvPr/>
        </p:nvSpPr>
        <p:spPr>
          <a:xfrm>
            <a:off x="1281081" y="1796977"/>
            <a:ext cx="3262403" cy="461661"/>
          </a:xfrm>
          <a:prstGeom prst="rect"/>
          <a:noFill/>
        </p:spPr>
        <p:txBody>
          <a:bodyPr bIns="45718" lIns="91426" rIns="91426" rtlCol="0" tIns="45718" wrap="none">
            <a:spAutoFit/>
          </a:bodyPr>
          <a:p>
            <a:pPr algn="l"/>
            <a:r>
              <a:rPr altLang="en-US" dirty="0" sz="2400" lang="zh-CN">
                <a:latin typeface="微软雅黑" panose="020B0503020204020204" pitchFamily="34" charset="-122"/>
                <a:ea typeface="微软雅黑" panose="020B0503020204020204" pitchFamily="34" charset="-122"/>
              </a:rPr>
              <a:t>条件：劳动力成为商品</a:t>
            </a:r>
            <a:endParaRPr altLang="zh-CN" dirty="0" sz="2400" lang="en-US">
              <a:latin typeface="微软雅黑" panose="020B0503020204020204" pitchFamily="34" charset="-122"/>
              <a:ea typeface="微软雅黑" panose="020B0503020204020204" pitchFamily="34" charset="-122"/>
            </a:endParaRPr>
          </a:p>
        </p:txBody>
      </p:sp>
      <p:pic>
        <p:nvPicPr>
          <p:cNvPr id="2097167" name="图片 2"/>
          <p:cNvPicPr>
            <a:picLocks noChangeAspect="1"/>
          </p:cNvPicPr>
          <p:nvPr/>
        </p:nvPicPr>
        <p:blipFill>
          <a:blip xmlns:r="http://schemas.openxmlformats.org/officeDocument/2006/relationships" r:embed="rId6"/>
          <a:stretch>
            <a:fillRect/>
          </a:stretch>
        </p:blipFill>
        <p:spPr>
          <a:xfrm>
            <a:off x="8616280" y="2643560"/>
            <a:ext cx="2952328" cy="2087662"/>
          </a:xfrm>
          <a:prstGeom prst="rect"/>
        </p:spPr>
      </p:pic>
      <p:sp>
        <p:nvSpPr>
          <p:cNvPr id="1048650"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07" name="图表 7"/>
          <p:cNvGraphicFramePr>
            <a:graphicFrameLocks/>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51" name="标题 1"/>
          <p:cNvSpPr txBox="1"/>
          <p:nvPr/>
        </p:nvSpPr>
        <p:spPr>
          <a:xfrm>
            <a:off x="0" y="10091"/>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4.2.1.1</a:t>
            </a:r>
            <a:r>
              <a:rPr altLang="en-US" dirty="0" sz="1400" lang="zh-CN">
                <a:solidFill>
                  <a:schemeClr val="bg1"/>
                </a:solidFill>
                <a:latin typeface="Microsoft YaHei" charset="-122"/>
                <a:ea typeface="Microsoft YaHei" charset="-122"/>
                <a:cs typeface="Microsoft YaHei" charset="-122"/>
              </a:rPr>
              <a:t>货币转化为资本和劳动力成为商品</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655" name="TextBox 1"/>
          <p:cNvSpPr txBox="1"/>
          <p:nvPr/>
        </p:nvSpPr>
        <p:spPr>
          <a:xfrm>
            <a:off x="1055440" y="2711721"/>
            <a:ext cx="7920880" cy="2031321"/>
          </a:xfrm>
          <a:prstGeom prst="rect"/>
          <a:noFill/>
        </p:spPr>
        <p:txBody>
          <a:bodyPr bIns="45718" lIns="91426" rIns="91426" rtlCol="0" tIns="45718" wrap="square">
            <a:spAutoFit/>
          </a:bodyPr>
          <a:p>
            <a:pPr algn="l">
              <a:lnSpc>
                <a:spcPct val="150000"/>
              </a:lnSpc>
            </a:pPr>
            <a:r>
              <a:rPr altLang="en-US" dirty="0" sz="2800" lang="zh-CN">
                <a:latin typeface="微软雅黑" panose="020B0503020204020204" pitchFamily="34" charset="-122"/>
                <a:ea typeface="微软雅黑" panose="020B0503020204020204" pitchFamily="34" charset="-122"/>
              </a:rPr>
              <a:t>劳动力是商品</a:t>
            </a:r>
            <a:endParaRPr altLang="zh-CN" dirty="0" sz="2800" lang="en-US">
              <a:latin typeface="微软雅黑" panose="020B0503020204020204" pitchFamily="34" charset="-122"/>
              <a:ea typeface="微软雅黑" panose="020B0503020204020204" pitchFamily="34" charset="-122"/>
            </a:endParaRPr>
          </a:p>
          <a:p>
            <a:pPr algn="l">
              <a:lnSpc>
                <a:spcPct val="150000"/>
              </a:lnSpc>
            </a:pPr>
            <a:r>
              <a:rPr altLang="en-US" dirty="0" sz="2800" lang="zh-CN">
                <a:latin typeface="微软雅黑" panose="020B0503020204020204" pitchFamily="34" charset="-122"/>
                <a:ea typeface="微软雅黑" panose="020B0503020204020204" pitchFamily="34" charset="-122"/>
              </a:rPr>
              <a:t>商品有使用价值和价值</a:t>
            </a:r>
            <a:endParaRPr altLang="zh-CN" dirty="0" sz="2800" lang="en-US">
              <a:latin typeface="微软雅黑" panose="020B0503020204020204" pitchFamily="34" charset="-122"/>
              <a:ea typeface="微软雅黑" panose="020B0503020204020204" pitchFamily="34" charset="-122"/>
            </a:endParaRPr>
          </a:p>
          <a:p>
            <a:pPr algn="l">
              <a:lnSpc>
                <a:spcPct val="150000"/>
              </a:lnSpc>
            </a:pPr>
            <a:r>
              <a:rPr altLang="en-US" dirty="0" sz="2800" lang="zh-CN">
                <a:latin typeface="微软雅黑" panose="020B0503020204020204" pitchFamily="34" charset="-122"/>
                <a:ea typeface="微软雅黑" panose="020B0503020204020204" pitchFamily="34" charset="-122"/>
              </a:rPr>
              <a:t>劳动力有没有使用价值和价值？</a:t>
            </a:r>
          </a:p>
        </p:txBody>
      </p:sp>
      <p:pic>
        <p:nvPicPr>
          <p:cNvPr id="2097168" name="Picture 2"/>
          <p:cNvPicPr>
            <a:picLocks noChangeAspect="1" noChangeArrowheads="1"/>
          </p:cNvPicPr>
          <p:nvPr/>
        </p:nvPicPr>
        <p:blipFill>
          <a:blip xmlns:r="http://schemas.openxmlformats.org/officeDocument/2006/relationships" r:embed="rId6"/>
          <a:srcRect/>
          <a:stretch>
            <a:fillRect/>
          </a:stretch>
        </p:blipFill>
        <p:spPr bwMode="auto">
          <a:xfrm>
            <a:off x="7039695" y="2379597"/>
            <a:ext cx="4305300" cy="2695575"/>
          </a:xfrm>
          <a:prstGeom prst="rect"/>
          <a:noFill/>
          <a:ln>
            <a:noFill/>
          </a:ln>
          <a:effectLst/>
        </p:spPr>
      </p:pic>
      <p:sp>
        <p:nvSpPr>
          <p:cNvPr id="1048656"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08" name="图表 6"/>
          <p:cNvGraphicFramePr>
            <a:graphicFrameLocks/>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57" name="标题 1"/>
          <p:cNvSpPr txBox="1"/>
          <p:nvPr/>
        </p:nvSpPr>
        <p:spPr>
          <a:xfrm>
            <a:off x="0" y="10091"/>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4.2.1.1</a:t>
            </a:r>
            <a:r>
              <a:rPr altLang="en-US" dirty="0" sz="1400" lang="zh-CN">
                <a:solidFill>
                  <a:schemeClr val="bg1"/>
                </a:solidFill>
                <a:latin typeface="Microsoft YaHei" charset="-122"/>
                <a:ea typeface="Microsoft YaHei" charset="-122"/>
                <a:cs typeface="Microsoft YaHei" charset="-122"/>
              </a:rPr>
              <a:t>货币转化为资本和劳动力成为商品</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30" name=""/>
        <p:cNvGrpSpPr/>
        <p:nvPr/>
      </p:nvGrpSpPr>
      <p:grpSpPr>
        <a:xfrm>
          <a:off x="0" y="0"/>
          <a:ext cx="0" cy="0"/>
          <a:chOff x="0" y="0"/>
          <a:chExt cx="0" cy="0"/>
        </a:xfrm>
      </p:grpSpPr>
      <p:graphicFrame>
        <p:nvGraphicFramePr>
          <p:cNvPr id="4194309" name="表格 1"/>
          <p:cNvGraphicFramePr>
            <a:graphicFrameLocks noGrp="1"/>
          </p:cNvGraphicFramePr>
          <p:nvPr/>
        </p:nvGraphicFramePr>
        <p:xfrm>
          <a:off x="983432" y="2780928"/>
          <a:ext cx="9937104" cy="2664296"/>
        </p:xfrm>
        <a:graphic>
          <a:graphicData uri="http://schemas.openxmlformats.org/drawingml/2006/table">
            <a:tbl>
              <a:tblPr/>
              <a:tblGrid>
                <a:gridCol w="1433908"/>
                <a:gridCol w="8503196"/>
              </a:tblGrid>
              <a:tr h="1311653">
                <a:tc>
                  <a:txBody>
                    <a:bodyPr/>
                    <a:lstStyle>
                      <a:lvl1pPr algn="l" defTabSz="913765" eaLnBrk="1" hangingPunct="1" latinLnBrk="0" marL="0" rtl="0">
                        <a:defRPr sz="1900" kern="1200">
                          <a:solidFill>
                            <a:schemeClr val="dk1"/>
                          </a:solidFill>
                          <a:latin typeface="等线"/>
                          <a:ea typeface="等线"/>
                        </a:defRPr>
                      </a:lvl1pPr>
                      <a:lvl2pPr algn="l" defTabSz="913765" eaLnBrk="1" hangingPunct="1" latinLnBrk="0" marL="457200" rtl="0">
                        <a:defRPr sz="1900" kern="1200">
                          <a:solidFill>
                            <a:schemeClr val="dk1"/>
                          </a:solidFill>
                          <a:latin typeface="等线"/>
                          <a:ea typeface="等线"/>
                        </a:defRPr>
                      </a:lvl2pPr>
                      <a:lvl3pPr algn="l" defTabSz="913765" eaLnBrk="1" hangingPunct="1" latinLnBrk="0" marL="914400" rtl="0">
                        <a:defRPr sz="1900" kern="1200">
                          <a:solidFill>
                            <a:schemeClr val="dk1"/>
                          </a:solidFill>
                          <a:latin typeface="等线"/>
                          <a:ea typeface="等线"/>
                        </a:defRPr>
                      </a:lvl3pPr>
                      <a:lvl4pPr algn="l" defTabSz="913765" eaLnBrk="1" hangingPunct="1" latinLnBrk="0" marL="1371600" rtl="0">
                        <a:defRPr sz="1900" kern="1200">
                          <a:solidFill>
                            <a:schemeClr val="dk1"/>
                          </a:solidFill>
                          <a:latin typeface="等线"/>
                          <a:ea typeface="等线"/>
                        </a:defRPr>
                      </a:lvl4pPr>
                      <a:lvl5pPr algn="l" defTabSz="913765" eaLnBrk="1" hangingPunct="1" latinLnBrk="0" marL="1828800" rtl="0">
                        <a:defRPr sz="1900" kern="1200">
                          <a:solidFill>
                            <a:schemeClr val="dk1"/>
                          </a:solidFill>
                          <a:latin typeface="等线"/>
                          <a:ea typeface="等线"/>
                        </a:defRPr>
                      </a:lvl5pPr>
                      <a:lvl6pPr algn="l" defTabSz="913765" eaLnBrk="1" hangingPunct="1" latinLnBrk="0" marL="2286000" rtl="0">
                        <a:defRPr sz="1900" kern="1200">
                          <a:solidFill>
                            <a:schemeClr val="dk1"/>
                          </a:solidFill>
                          <a:latin typeface="等线"/>
                          <a:ea typeface="等线"/>
                        </a:defRPr>
                      </a:lvl6pPr>
                      <a:lvl7pPr algn="l" defTabSz="913765" eaLnBrk="1" hangingPunct="1" latinLnBrk="0" marL="2743200" rtl="0">
                        <a:defRPr sz="1900" kern="1200">
                          <a:solidFill>
                            <a:schemeClr val="dk1"/>
                          </a:solidFill>
                          <a:latin typeface="等线"/>
                          <a:ea typeface="等线"/>
                        </a:defRPr>
                      </a:lvl7pPr>
                      <a:lvl8pPr algn="l" defTabSz="913765" eaLnBrk="1" hangingPunct="1" latinLnBrk="0" marL="3200400" rtl="0">
                        <a:defRPr sz="1900" kern="1200">
                          <a:solidFill>
                            <a:schemeClr val="dk1"/>
                          </a:solidFill>
                          <a:latin typeface="等线"/>
                          <a:ea typeface="等线"/>
                        </a:defRPr>
                      </a:lvl8pPr>
                      <a:lvl9pPr algn="l" defTabSz="913765" eaLnBrk="1" hangingPunct="1" latinLnBrk="0" marL="3657600" rtl="0">
                        <a:defRPr sz="1900" kern="1200">
                          <a:solidFill>
                            <a:schemeClr val="dk1"/>
                          </a:solidFill>
                          <a:latin typeface="等线"/>
                          <a:ea typeface="等线"/>
                        </a:defRPr>
                      </a:lvl9pPr>
                    </a:lstStyle>
                    <a:p>
                      <a:pPr algn="ctr">
                        <a:lnSpc>
                          <a:spcPct val="150000"/>
                        </a:lnSpc>
                      </a:pPr>
                      <a:r>
                        <a:rPr altLang="en-US" b="0" dirty="0" sz="2000" lang="zh-CN">
                          <a:solidFill>
                            <a:schemeClr val="tx1"/>
                          </a:solidFill>
                          <a:latin typeface="微软雅黑" panose="020B0503020204020204" pitchFamily="34" charset="-122"/>
                          <a:ea typeface="微软雅黑" panose="020B0503020204020204" pitchFamily="34" charset="-122"/>
                        </a:rPr>
                        <a:t>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algn="l" defTabSz="913765" eaLnBrk="1" hangingPunct="1" latinLnBrk="0" marL="0" rtl="0">
                        <a:defRPr sz="1900" kern="1200">
                          <a:solidFill>
                            <a:schemeClr val="dk1"/>
                          </a:solidFill>
                          <a:latin typeface="等线"/>
                          <a:ea typeface="等线"/>
                        </a:defRPr>
                      </a:lvl1pPr>
                      <a:lvl2pPr algn="l" defTabSz="913765" eaLnBrk="1" hangingPunct="1" latinLnBrk="0" marL="457200" rtl="0">
                        <a:defRPr sz="1900" kern="1200">
                          <a:solidFill>
                            <a:schemeClr val="dk1"/>
                          </a:solidFill>
                          <a:latin typeface="等线"/>
                          <a:ea typeface="等线"/>
                        </a:defRPr>
                      </a:lvl2pPr>
                      <a:lvl3pPr algn="l" defTabSz="913765" eaLnBrk="1" hangingPunct="1" latinLnBrk="0" marL="914400" rtl="0">
                        <a:defRPr sz="1900" kern="1200">
                          <a:solidFill>
                            <a:schemeClr val="dk1"/>
                          </a:solidFill>
                          <a:latin typeface="等线"/>
                          <a:ea typeface="等线"/>
                        </a:defRPr>
                      </a:lvl3pPr>
                      <a:lvl4pPr algn="l" defTabSz="913765" eaLnBrk="1" hangingPunct="1" latinLnBrk="0" marL="1371600" rtl="0">
                        <a:defRPr sz="1900" kern="1200">
                          <a:solidFill>
                            <a:schemeClr val="dk1"/>
                          </a:solidFill>
                          <a:latin typeface="等线"/>
                          <a:ea typeface="等线"/>
                        </a:defRPr>
                      </a:lvl4pPr>
                      <a:lvl5pPr algn="l" defTabSz="913765" eaLnBrk="1" hangingPunct="1" latinLnBrk="0" marL="1828800" rtl="0">
                        <a:defRPr sz="1900" kern="1200">
                          <a:solidFill>
                            <a:schemeClr val="dk1"/>
                          </a:solidFill>
                          <a:latin typeface="等线"/>
                          <a:ea typeface="等线"/>
                        </a:defRPr>
                      </a:lvl5pPr>
                      <a:lvl6pPr algn="l" defTabSz="913765" eaLnBrk="1" hangingPunct="1" latinLnBrk="0" marL="2286000" rtl="0">
                        <a:defRPr sz="1900" kern="1200">
                          <a:solidFill>
                            <a:schemeClr val="dk1"/>
                          </a:solidFill>
                          <a:latin typeface="等线"/>
                          <a:ea typeface="等线"/>
                        </a:defRPr>
                      </a:lvl6pPr>
                      <a:lvl7pPr algn="l" defTabSz="913765" eaLnBrk="1" hangingPunct="1" latinLnBrk="0" marL="2743200" rtl="0">
                        <a:defRPr sz="1900" kern="1200">
                          <a:solidFill>
                            <a:schemeClr val="dk1"/>
                          </a:solidFill>
                          <a:latin typeface="等线"/>
                          <a:ea typeface="等线"/>
                        </a:defRPr>
                      </a:lvl7pPr>
                      <a:lvl8pPr algn="l" defTabSz="913765" eaLnBrk="1" hangingPunct="1" latinLnBrk="0" marL="3200400" rtl="0">
                        <a:defRPr sz="1900" kern="1200">
                          <a:solidFill>
                            <a:schemeClr val="dk1"/>
                          </a:solidFill>
                          <a:latin typeface="等线"/>
                          <a:ea typeface="等线"/>
                        </a:defRPr>
                      </a:lvl8pPr>
                      <a:lvl9pPr algn="l" defTabSz="913765" eaLnBrk="1" hangingPunct="1" latinLnBrk="0" marL="3657600" rtl="0">
                        <a:defRPr sz="1900" kern="1200">
                          <a:solidFill>
                            <a:schemeClr val="dk1"/>
                          </a:solidFill>
                          <a:latin typeface="等线"/>
                          <a:ea typeface="等线"/>
                        </a:defRPr>
                      </a:lvl9pPr>
                    </a:lstStyle>
                    <a:p>
                      <a:pPr>
                        <a:lnSpc>
                          <a:spcPct val="150000"/>
                        </a:lnSpc>
                        <a:spcBef>
                          <a:spcPts val="600"/>
                        </a:spcBef>
                        <a:spcAft>
                          <a:spcPts val="600"/>
                        </a:spcAft>
                      </a:pPr>
                      <a:r>
                        <a:rPr altLang="en-US" b="0" dirty="0" sz="2000" lang="zh-CN">
                          <a:solidFill>
                            <a:schemeClr val="tx1"/>
                          </a:solidFill>
                          <a:latin typeface="微软雅黑" panose="020B0503020204020204" pitchFamily="34" charset="-122"/>
                          <a:ea typeface="微软雅黑" panose="020B0503020204020204" pitchFamily="34" charset="-122"/>
                        </a:rPr>
                        <a:t>维持自身生存所需的生活资料 </a:t>
                      </a:r>
                      <a:r>
                        <a:rPr altLang="zh-CN" b="0" dirty="0" sz="2000" lang="en-US">
                          <a:solidFill>
                            <a:schemeClr val="tx1"/>
                          </a:solidFill>
                          <a:latin typeface="微软雅黑" panose="020B0503020204020204" pitchFamily="34" charset="-122"/>
                          <a:ea typeface="微软雅黑" panose="020B0503020204020204" pitchFamily="34" charset="-122"/>
                        </a:rPr>
                        <a:t>+ </a:t>
                      </a:r>
                      <a:r>
                        <a:rPr altLang="en-US" b="0" dirty="0" sz="2000" lang="zh-CN">
                          <a:solidFill>
                            <a:schemeClr val="tx1"/>
                          </a:solidFill>
                          <a:latin typeface="微软雅黑" panose="020B0503020204020204" pitchFamily="34" charset="-122"/>
                          <a:ea typeface="微软雅黑" panose="020B0503020204020204" pitchFamily="34" charset="-122"/>
                        </a:rPr>
                        <a:t>繁育后代 </a:t>
                      </a:r>
                      <a:r>
                        <a:rPr altLang="zh-CN" b="0" dirty="0" sz="2000" kern="1200" lang="en-US">
                          <a:solidFill>
                            <a:schemeClr val="tx1"/>
                          </a:solidFill>
                          <a:latin typeface="微软雅黑" panose="020B0503020204020204" pitchFamily="34" charset="-122"/>
                          <a:ea typeface="微软雅黑" panose="020B0503020204020204" pitchFamily="34" charset="-122"/>
                          <a:cs typeface="+mn-cs"/>
                        </a:rPr>
                        <a:t>+ </a:t>
                      </a:r>
                      <a:r>
                        <a:rPr altLang="en-US" b="0" dirty="0" sz="2000" lang="zh-CN">
                          <a:solidFill>
                            <a:schemeClr val="tx1"/>
                          </a:solidFill>
                          <a:latin typeface="微软雅黑" panose="020B0503020204020204" pitchFamily="34" charset="-122"/>
                          <a:ea typeface="微软雅黑" panose="020B0503020204020204" pitchFamily="34" charset="-122"/>
                        </a:rPr>
                        <a:t>接受教育和训练的费用</a:t>
                      </a:r>
                    </a:p>
                    <a:p>
                      <a:pPr>
                        <a:lnSpc>
                          <a:spcPct val="150000"/>
                        </a:lnSpc>
                        <a:spcBef>
                          <a:spcPts val="600"/>
                        </a:spcBef>
                        <a:spcAft>
                          <a:spcPts val="600"/>
                        </a:spcAft>
                      </a:pPr>
                      <a:r>
                        <a:rPr altLang="en-US" b="0" dirty="0" sz="2000" lang="zh-CN">
                          <a:solidFill>
                            <a:schemeClr val="tx1"/>
                          </a:solidFill>
                          <a:latin typeface="微软雅黑" panose="020B0503020204020204" pitchFamily="34" charset="-122"/>
                          <a:ea typeface="微软雅黑" panose="020B0503020204020204" pitchFamily="34" charset="-122"/>
                        </a:rPr>
                        <a:t>劳动力的价值决定还有一个重要的特点，就是它包括</a:t>
                      </a:r>
                      <a:r>
                        <a:rPr altLang="en-US" b="0" dirty="0" sz="2000" lang="zh-CN" u="sng">
                          <a:solidFill>
                            <a:srgbClr val="C00000"/>
                          </a:solidFill>
                          <a:latin typeface="微软雅黑" panose="020B0503020204020204" pitchFamily="34" charset="-122"/>
                          <a:ea typeface="微软雅黑" panose="020B0503020204020204" pitchFamily="34" charset="-122"/>
                        </a:rPr>
                        <a:t>历史和道德</a:t>
                      </a:r>
                      <a:r>
                        <a:rPr altLang="en-US" b="0" dirty="0" sz="2000" lang="zh-CN">
                          <a:solidFill>
                            <a:schemeClr val="tx1"/>
                          </a:solidFill>
                          <a:latin typeface="微软雅黑" panose="020B0503020204020204" pitchFamily="34" charset="-122"/>
                          <a:ea typeface="微软雅黑" panose="020B0503020204020204" pitchFamily="34" charset="-122"/>
                        </a:rPr>
                        <a:t>的因素</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r h="1352643">
                <a:tc>
                  <a:txBody>
                    <a:bodyPr/>
                    <a:lstStyle>
                      <a:lvl1pPr algn="l" defTabSz="913765" eaLnBrk="1" hangingPunct="1" latinLnBrk="0" marL="0" rtl="0">
                        <a:defRPr sz="1900" kern="1200">
                          <a:solidFill>
                            <a:schemeClr val="dk1"/>
                          </a:solidFill>
                          <a:latin typeface="等线"/>
                          <a:ea typeface="等线"/>
                        </a:defRPr>
                      </a:lvl1pPr>
                      <a:lvl2pPr algn="l" defTabSz="913765" eaLnBrk="1" hangingPunct="1" latinLnBrk="0" marL="457200" rtl="0">
                        <a:defRPr sz="1900" kern="1200">
                          <a:solidFill>
                            <a:schemeClr val="dk1"/>
                          </a:solidFill>
                          <a:latin typeface="等线"/>
                          <a:ea typeface="等线"/>
                        </a:defRPr>
                      </a:lvl2pPr>
                      <a:lvl3pPr algn="l" defTabSz="913765" eaLnBrk="1" hangingPunct="1" latinLnBrk="0" marL="914400" rtl="0">
                        <a:defRPr sz="1900" kern="1200">
                          <a:solidFill>
                            <a:schemeClr val="dk1"/>
                          </a:solidFill>
                          <a:latin typeface="等线"/>
                          <a:ea typeface="等线"/>
                        </a:defRPr>
                      </a:lvl3pPr>
                      <a:lvl4pPr algn="l" defTabSz="913765" eaLnBrk="1" hangingPunct="1" latinLnBrk="0" marL="1371600" rtl="0">
                        <a:defRPr sz="1900" kern="1200">
                          <a:solidFill>
                            <a:schemeClr val="dk1"/>
                          </a:solidFill>
                          <a:latin typeface="等线"/>
                          <a:ea typeface="等线"/>
                        </a:defRPr>
                      </a:lvl4pPr>
                      <a:lvl5pPr algn="l" defTabSz="913765" eaLnBrk="1" hangingPunct="1" latinLnBrk="0" marL="1828800" rtl="0">
                        <a:defRPr sz="1900" kern="1200">
                          <a:solidFill>
                            <a:schemeClr val="dk1"/>
                          </a:solidFill>
                          <a:latin typeface="等线"/>
                          <a:ea typeface="等线"/>
                        </a:defRPr>
                      </a:lvl5pPr>
                      <a:lvl6pPr algn="l" defTabSz="913765" eaLnBrk="1" hangingPunct="1" latinLnBrk="0" marL="2286000" rtl="0">
                        <a:defRPr sz="1900" kern="1200">
                          <a:solidFill>
                            <a:schemeClr val="dk1"/>
                          </a:solidFill>
                          <a:latin typeface="等线"/>
                          <a:ea typeface="等线"/>
                        </a:defRPr>
                      </a:lvl6pPr>
                      <a:lvl7pPr algn="l" defTabSz="913765" eaLnBrk="1" hangingPunct="1" latinLnBrk="0" marL="2743200" rtl="0">
                        <a:defRPr sz="1900" kern="1200">
                          <a:solidFill>
                            <a:schemeClr val="dk1"/>
                          </a:solidFill>
                          <a:latin typeface="等线"/>
                          <a:ea typeface="等线"/>
                        </a:defRPr>
                      </a:lvl7pPr>
                      <a:lvl8pPr algn="l" defTabSz="913765" eaLnBrk="1" hangingPunct="1" latinLnBrk="0" marL="3200400" rtl="0">
                        <a:defRPr sz="1900" kern="1200">
                          <a:solidFill>
                            <a:schemeClr val="dk1"/>
                          </a:solidFill>
                          <a:latin typeface="等线"/>
                          <a:ea typeface="等线"/>
                        </a:defRPr>
                      </a:lvl8pPr>
                      <a:lvl9pPr algn="l" defTabSz="913765" eaLnBrk="1" hangingPunct="1" latinLnBrk="0" marL="3657600" rtl="0">
                        <a:defRPr sz="1900" kern="1200">
                          <a:solidFill>
                            <a:schemeClr val="dk1"/>
                          </a:solidFill>
                          <a:latin typeface="等线"/>
                          <a:ea typeface="等线"/>
                        </a:defRPr>
                      </a:lvl9pPr>
                    </a:lstStyle>
                    <a:p>
                      <a:pPr algn="ctr">
                        <a:lnSpc>
                          <a:spcPct val="150000"/>
                        </a:lnSpc>
                      </a:pPr>
                      <a:r>
                        <a:rPr altLang="en-US" b="0" dirty="0" sz="2000" lang="zh-CN">
                          <a:solidFill>
                            <a:schemeClr val="tx1"/>
                          </a:solidFill>
                          <a:latin typeface="微软雅黑" panose="020B0503020204020204" pitchFamily="34" charset="-122"/>
                          <a:ea typeface="微软雅黑" panose="020B0503020204020204" pitchFamily="34" charset="-122"/>
                        </a:rPr>
                        <a:t>使用价值</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c>
                  <a:txBody>
                    <a:bodyPr/>
                    <a:lstStyle>
                      <a:lvl1pPr algn="l" defTabSz="913765" eaLnBrk="1" hangingPunct="1" latinLnBrk="0" marL="0" rtl="0">
                        <a:defRPr sz="1900" kern="1200">
                          <a:solidFill>
                            <a:schemeClr val="dk1"/>
                          </a:solidFill>
                          <a:latin typeface="等线"/>
                          <a:ea typeface="等线"/>
                        </a:defRPr>
                      </a:lvl1pPr>
                      <a:lvl2pPr algn="l" defTabSz="913765" eaLnBrk="1" hangingPunct="1" latinLnBrk="0" marL="457200" rtl="0">
                        <a:defRPr sz="1900" kern="1200">
                          <a:solidFill>
                            <a:schemeClr val="dk1"/>
                          </a:solidFill>
                          <a:latin typeface="等线"/>
                          <a:ea typeface="等线"/>
                        </a:defRPr>
                      </a:lvl2pPr>
                      <a:lvl3pPr algn="l" defTabSz="913765" eaLnBrk="1" hangingPunct="1" latinLnBrk="0" marL="914400" rtl="0">
                        <a:defRPr sz="1900" kern="1200">
                          <a:solidFill>
                            <a:schemeClr val="dk1"/>
                          </a:solidFill>
                          <a:latin typeface="等线"/>
                          <a:ea typeface="等线"/>
                        </a:defRPr>
                      </a:lvl3pPr>
                      <a:lvl4pPr algn="l" defTabSz="913765" eaLnBrk="1" hangingPunct="1" latinLnBrk="0" marL="1371600" rtl="0">
                        <a:defRPr sz="1900" kern="1200">
                          <a:solidFill>
                            <a:schemeClr val="dk1"/>
                          </a:solidFill>
                          <a:latin typeface="等线"/>
                          <a:ea typeface="等线"/>
                        </a:defRPr>
                      </a:lvl4pPr>
                      <a:lvl5pPr algn="l" defTabSz="913765" eaLnBrk="1" hangingPunct="1" latinLnBrk="0" marL="1828800" rtl="0">
                        <a:defRPr sz="1900" kern="1200">
                          <a:solidFill>
                            <a:schemeClr val="dk1"/>
                          </a:solidFill>
                          <a:latin typeface="等线"/>
                          <a:ea typeface="等线"/>
                        </a:defRPr>
                      </a:lvl5pPr>
                      <a:lvl6pPr algn="l" defTabSz="913765" eaLnBrk="1" hangingPunct="1" latinLnBrk="0" marL="2286000" rtl="0">
                        <a:defRPr sz="1900" kern="1200">
                          <a:solidFill>
                            <a:schemeClr val="dk1"/>
                          </a:solidFill>
                          <a:latin typeface="等线"/>
                          <a:ea typeface="等线"/>
                        </a:defRPr>
                      </a:lvl6pPr>
                      <a:lvl7pPr algn="l" defTabSz="913765" eaLnBrk="1" hangingPunct="1" latinLnBrk="0" marL="2743200" rtl="0">
                        <a:defRPr sz="1900" kern="1200">
                          <a:solidFill>
                            <a:schemeClr val="dk1"/>
                          </a:solidFill>
                          <a:latin typeface="等线"/>
                          <a:ea typeface="等线"/>
                        </a:defRPr>
                      </a:lvl7pPr>
                      <a:lvl8pPr algn="l" defTabSz="913765" eaLnBrk="1" hangingPunct="1" latinLnBrk="0" marL="3200400" rtl="0">
                        <a:defRPr sz="1900" kern="1200">
                          <a:solidFill>
                            <a:schemeClr val="dk1"/>
                          </a:solidFill>
                          <a:latin typeface="等线"/>
                          <a:ea typeface="等线"/>
                        </a:defRPr>
                      </a:lvl8pPr>
                      <a:lvl9pPr algn="l" defTabSz="913765" eaLnBrk="1" hangingPunct="1" latinLnBrk="0" marL="3657600" rtl="0">
                        <a:defRPr sz="1900" kern="1200">
                          <a:solidFill>
                            <a:schemeClr val="dk1"/>
                          </a:solidFill>
                          <a:latin typeface="等线"/>
                          <a:ea typeface="等线"/>
                        </a:defRPr>
                      </a:lvl9pPr>
                    </a:lstStyle>
                    <a:p>
                      <a:pPr>
                        <a:lnSpc>
                          <a:spcPct val="150000"/>
                        </a:lnSpc>
                        <a:spcBef>
                          <a:spcPts val="600"/>
                        </a:spcBef>
                        <a:spcAft>
                          <a:spcPts val="600"/>
                        </a:spcAft>
                      </a:pPr>
                      <a:r>
                        <a:rPr altLang="en-US" b="0" dirty="0" sz="2000" lang="zh-CN">
                          <a:solidFill>
                            <a:srgbClr val="C00000"/>
                          </a:solidFill>
                          <a:latin typeface="微软雅黑" panose="020B0503020204020204" pitchFamily="34" charset="-122"/>
                          <a:ea typeface="微软雅黑" panose="020B0503020204020204" pitchFamily="34" charset="-122"/>
                        </a:rPr>
                        <a:t>创造出比劳动力自身价值更大的价值</a:t>
                      </a:r>
                      <a:endParaRPr altLang="en-US" b="0" dirty="0" sz="2000" lang="zh-CN">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noFill/>
                  </a:tcPr>
                </a:tc>
              </a:tr>
            </a:tbl>
          </a:graphicData>
        </a:graphic>
      </p:graphicFrame>
      <p:sp>
        <p:nvSpPr>
          <p:cNvPr id="1048658" name="TextBox 2"/>
          <p:cNvSpPr txBox="1"/>
          <p:nvPr/>
        </p:nvSpPr>
        <p:spPr>
          <a:xfrm>
            <a:off x="983432" y="1628800"/>
            <a:ext cx="6750058" cy="523216"/>
          </a:xfrm>
          <a:prstGeom prst="rect"/>
          <a:noFill/>
        </p:spPr>
        <p:txBody>
          <a:bodyPr bIns="45718" lIns="91426" rIns="91426" rtlCol="0" tIns="45718" wrap="square">
            <a:spAutoFit/>
          </a:bodyPr>
          <a:p>
            <a:r>
              <a:rPr altLang="en-US" dirty="0" sz="2800" lang="zh-CN">
                <a:latin typeface="微软雅黑" panose="020B0503020204020204" pitchFamily="34" charset="-122"/>
                <a:ea typeface="微软雅黑" panose="020B0503020204020204" pitchFamily="34" charset="-122"/>
              </a:rPr>
              <a:t>劳动力商品的价值和使用价值</a:t>
            </a:r>
            <a:r>
              <a:rPr altLang="en-US" dirty="0" sz="2800" lang="zh-CN">
                <a:solidFill>
                  <a:srgbClr val="00B050"/>
                </a:solidFill>
                <a:latin typeface="微软雅黑" panose="020B0503020204020204" pitchFamily="34" charset="-122"/>
                <a:ea typeface="微软雅黑" panose="020B0503020204020204" pitchFamily="34" charset="-122"/>
              </a:rPr>
              <a:t>（选择题）</a:t>
            </a:r>
          </a:p>
        </p:txBody>
      </p:sp>
      <p:sp>
        <p:nvSpPr>
          <p:cNvPr id="1048659"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10" name="图表 5"/>
          <p:cNvGraphicFramePr>
            <a:graphicFrameLocks/>
          </p:cNvGraphicFramePr>
          <p:nvPr/>
        </p:nvGraphicFramePr>
        <p:xfrm>
          <a:off x="7439472" y="-98498"/>
          <a:ext cx="4752528" cy="144451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60" name="标题 1"/>
          <p:cNvSpPr txBox="1"/>
          <p:nvPr/>
        </p:nvSpPr>
        <p:spPr>
          <a:xfrm>
            <a:off x="0" y="10091"/>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4.2.1.1</a:t>
            </a:r>
            <a:r>
              <a:rPr altLang="en-US" dirty="0" sz="1400" lang="zh-CN">
                <a:solidFill>
                  <a:schemeClr val="bg1"/>
                </a:solidFill>
                <a:latin typeface="Microsoft YaHei" charset="-122"/>
                <a:ea typeface="Microsoft YaHei" charset="-122"/>
                <a:cs typeface="Microsoft YaHei" charset="-122"/>
              </a:rPr>
              <a:t>货币转化为资本和劳动力成为商品</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34" name=""/>
        <p:cNvGrpSpPr/>
        <p:nvPr/>
      </p:nvGrpSpPr>
      <p:grpSpPr>
        <a:xfrm>
          <a:off x="0" y="0"/>
          <a:ext cx="0" cy="0"/>
          <a:chOff x="0" y="0"/>
          <a:chExt cx="0" cy="0"/>
        </a:xfrm>
      </p:grpSpPr>
      <p:sp>
        <p:nvSpPr>
          <p:cNvPr id="1048666" name="矩形 1"/>
          <p:cNvSpPr/>
          <p:nvPr/>
        </p:nvSpPr>
        <p:spPr>
          <a:xfrm>
            <a:off x="1559496" y="1988841"/>
            <a:ext cx="7584504" cy="2862322"/>
          </a:xfrm>
          <a:prstGeom prst="rect"/>
        </p:spPr>
        <p:txBody>
          <a:bodyPr wrap="square">
            <a:spAutoFit/>
          </a:bodyPr>
          <a:p>
            <a:pPr algn="l">
              <a:lnSpc>
                <a:spcPct val="150000"/>
              </a:lnSpc>
            </a:pPr>
            <a:r>
              <a:rPr altLang="en-US" dirty="0" sz="2400" lang="zh-CN">
                <a:solidFill>
                  <a:srgbClr val="1F2D3D"/>
                </a:solidFill>
                <a:latin typeface="Microsoft YaHei" charset="-122"/>
                <a:ea typeface="Microsoft YaHei" charset="-122"/>
                <a:cs typeface="Microsoft YaHei" charset="-122"/>
              </a:rPr>
              <a:t>货币转化为资本的决定性条件是在流通中购买到（）</a:t>
            </a:r>
          </a:p>
          <a:p>
            <a:pPr algn="l">
              <a:lnSpc>
                <a:spcPct val="150000"/>
              </a:lnSpc>
            </a:pPr>
            <a:r>
              <a:rPr altLang="zh-CN" dirty="0" sz="2400" lang="en-US">
                <a:solidFill>
                  <a:srgbClr val="1F2D3D"/>
                </a:solidFill>
                <a:latin typeface="Microsoft YaHei" charset="-122"/>
                <a:ea typeface="Microsoft YaHei" charset="-122"/>
                <a:cs typeface="Microsoft YaHei" charset="-122"/>
              </a:rPr>
              <a:t>A.</a:t>
            </a:r>
            <a:r>
              <a:rPr altLang="en-US" dirty="0" sz="2400" lang="zh-CN">
                <a:solidFill>
                  <a:srgbClr val="1F2D3D"/>
                </a:solidFill>
                <a:latin typeface="Microsoft YaHei" charset="-122"/>
                <a:ea typeface="Microsoft YaHei" charset="-122"/>
                <a:cs typeface="Microsoft YaHei" charset="-122"/>
              </a:rPr>
              <a:t>生产资料  </a:t>
            </a:r>
          </a:p>
          <a:p>
            <a:pPr algn="l">
              <a:lnSpc>
                <a:spcPct val="150000"/>
              </a:lnSpc>
            </a:pPr>
            <a:r>
              <a:rPr altLang="zh-CN" dirty="0" sz="2400" lang="en-US">
                <a:solidFill>
                  <a:srgbClr val="1F2D3D"/>
                </a:solidFill>
                <a:latin typeface="Microsoft YaHei" charset="-122"/>
                <a:ea typeface="Microsoft YaHei" charset="-122"/>
                <a:cs typeface="Microsoft YaHei" charset="-122"/>
              </a:rPr>
              <a:t>B.</a:t>
            </a:r>
            <a:r>
              <a:rPr altLang="en-US" dirty="0" sz="2400" lang="zh-CN">
                <a:solidFill>
                  <a:srgbClr val="1F2D3D"/>
                </a:solidFill>
                <a:latin typeface="Microsoft YaHei" charset="-122"/>
                <a:ea typeface="Microsoft YaHei" charset="-122"/>
                <a:cs typeface="Microsoft YaHei" charset="-122"/>
              </a:rPr>
              <a:t>劳动力</a:t>
            </a:r>
          </a:p>
          <a:p>
            <a:pPr algn="l">
              <a:lnSpc>
                <a:spcPct val="150000"/>
              </a:lnSpc>
            </a:pPr>
            <a:r>
              <a:rPr altLang="zh-CN" dirty="0" sz="2400" lang="en-US">
                <a:solidFill>
                  <a:srgbClr val="1F2D3D"/>
                </a:solidFill>
                <a:latin typeface="Microsoft YaHei" charset="-122"/>
                <a:ea typeface="Microsoft YaHei" charset="-122"/>
                <a:cs typeface="Microsoft YaHei" charset="-122"/>
              </a:rPr>
              <a:t>C.</a:t>
            </a:r>
            <a:r>
              <a:rPr altLang="en-US" dirty="0" sz="2400" lang="zh-CN">
                <a:solidFill>
                  <a:srgbClr val="1F2D3D"/>
                </a:solidFill>
                <a:latin typeface="Microsoft YaHei" charset="-122"/>
                <a:ea typeface="Microsoft YaHei" charset="-122"/>
                <a:cs typeface="Microsoft YaHei" charset="-122"/>
              </a:rPr>
              <a:t>劳动资料 </a:t>
            </a:r>
          </a:p>
          <a:p>
            <a:pPr algn="l">
              <a:lnSpc>
                <a:spcPct val="150000"/>
              </a:lnSpc>
            </a:pPr>
            <a:r>
              <a:rPr altLang="zh-CN" dirty="0" sz="2400" lang="en-US">
                <a:solidFill>
                  <a:srgbClr val="1F2D3D"/>
                </a:solidFill>
                <a:latin typeface="Microsoft YaHei" charset="-122"/>
                <a:ea typeface="Microsoft YaHei" charset="-122"/>
                <a:cs typeface="Microsoft YaHei" charset="-122"/>
              </a:rPr>
              <a:t>D.</a:t>
            </a:r>
            <a:r>
              <a:rPr altLang="en-US" dirty="0" sz="2400" lang="zh-CN">
                <a:solidFill>
                  <a:srgbClr val="1F2D3D"/>
                </a:solidFill>
                <a:latin typeface="Microsoft YaHei" charset="-122"/>
                <a:ea typeface="Microsoft YaHei" charset="-122"/>
                <a:cs typeface="Microsoft YaHei" charset="-122"/>
              </a:rPr>
              <a:t>劳动对象</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667" name="矩形 1"/>
          <p:cNvSpPr/>
          <p:nvPr/>
        </p:nvSpPr>
        <p:spPr>
          <a:xfrm>
            <a:off x="1559496" y="1988841"/>
            <a:ext cx="7584504" cy="2862322"/>
          </a:xfrm>
          <a:prstGeom prst="rect"/>
        </p:spPr>
        <p:txBody>
          <a:bodyPr wrap="square">
            <a:spAutoFit/>
          </a:bodyPr>
          <a:p>
            <a:pPr algn="l">
              <a:lnSpc>
                <a:spcPct val="150000"/>
              </a:lnSpc>
            </a:pPr>
            <a:r>
              <a:rPr altLang="en-US" dirty="0" sz="2400" lang="zh-CN">
                <a:solidFill>
                  <a:srgbClr val="1F2D3D"/>
                </a:solidFill>
                <a:latin typeface="Microsoft YaHei" charset="-122"/>
                <a:ea typeface="Microsoft YaHei" charset="-122"/>
                <a:cs typeface="Microsoft YaHei" charset="-122"/>
              </a:rPr>
              <a:t>货币转化为资本的决定性条件是在流通中购买到（</a:t>
            </a:r>
            <a:r>
              <a:rPr altLang="zh-CN" dirty="0" sz="2400" lang="en-US">
                <a:solidFill>
                  <a:srgbClr val="C00000"/>
                </a:solidFill>
                <a:latin typeface="Microsoft YaHei" charset="-122"/>
                <a:ea typeface="Microsoft YaHei" charset="-122"/>
                <a:cs typeface="Microsoft YaHei" charset="-122"/>
              </a:rPr>
              <a:t>B</a:t>
            </a:r>
            <a:r>
              <a:rPr altLang="en-US" dirty="0" sz="2400" lang="zh-CN">
                <a:solidFill>
                  <a:srgbClr val="1F2D3D"/>
                </a:solidFill>
                <a:latin typeface="Microsoft YaHei" charset="-122"/>
                <a:ea typeface="Microsoft YaHei" charset="-122"/>
                <a:cs typeface="Microsoft YaHei" charset="-122"/>
              </a:rPr>
              <a:t>）</a:t>
            </a:r>
          </a:p>
          <a:p>
            <a:pPr algn="l">
              <a:lnSpc>
                <a:spcPct val="150000"/>
              </a:lnSpc>
            </a:pPr>
            <a:r>
              <a:rPr altLang="zh-CN" dirty="0" sz="2400" lang="en-US">
                <a:solidFill>
                  <a:srgbClr val="1F2D3D"/>
                </a:solidFill>
                <a:latin typeface="Microsoft YaHei" charset="-122"/>
                <a:ea typeface="Microsoft YaHei" charset="-122"/>
                <a:cs typeface="Microsoft YaHei" charset="-122"/>
              </a:rPr>
              <a:t>A.</a:t>
            </a:r>
            <a:r>
              <a:rPr altLang="en-US" dirty="0" sz="2400" lang="zh-CN">
                <a:solidFill>
                  <a:srgbClr val="1F2D3D"/>
                </a:solidFill>
                <a:latin typeface="Microsoft YaHei" charset="-122"/>
                <a:ea typeface="Microsoft YaHei" charset="-122"/>
                <a:cs typeface="Microsoft YaHei" charset="-122"/>
              </a:rPr>
              <a:t>生产资料  </a:t>
            </a:r>
          </a:p>
          <a:p>
            <a:pPr algn="l">
              <a:lnSpc>
                <a:spcPct val="150000"/>
              </a:lnSpc>
            </a:pPr>
            <a:r>
              <a:rPr altLang="zh-CN" dirty="0" sz="2400" lang="en-US">
                <a:solidFill>
                  <a:srgbClr val="1F2D3D"/>
                </a:solidFill>
                <a:latin typeface="Microsoft YaHei" charset="-122"/>
                <a:ea typeface="Microsoft YaHei" charset="-122"/>
                <a:cs typeface="Microsoft YaHei" charset="-122"/>
              </a:rPr>
              <a:t>B.</a:t>
            </a:r>
            <a:r>
              <a:rPr altLang="en-US" dirty="0" sz="2400" lang="zh-CN">
                <a:solidFill>
                  <a:srgbClr val="1F2D3D"/>
                </a:solidFill>
                <a:latin typeface="Microsoft YaHei" charset="-122"/>
                <a:ea typeface="Microsoft YaHei" charset="-122"/>
                <a:cs typeface="Microsoft YaHei" charset="-122"/>
              </a:rPr>
              <a:t>劳动力</a:t>
            </a:r>
          </a:p>
          <a:p>
            <a:pPr algn="l">
              <a:lnSpc>
                <a:spcPct val="150000"/>
              </a:lnSpc>
            </a:pPr>
            <a:r>
              <a:rPr altLang="zh-CN" dirty="0" sz="2400" lang="en-US">
                <a:solidFill>
                  <a:srgbClr val="1F2D3D"/>
                </a:solidFill>
                <a:latin typeface="Microsoft YaHei" charset="-122"/>
                <a:ea typeface="Microsoft YaHei" charset="-122"/>
                <a:cs typeface="Microsoft YaHei" charset="-122"/>
              </a:rPr>
              <a:t>C.</a:t>
            </a:r>
            <a:r>
              <a:rPr altLang="en-US" dirty="0" sz="2400" lang="zh-CN">
                <a:solidFill>
                  <a:srgbClr val="1F2D3D"/>
                </a:solidFill>
                <a:latin typeface="Microsoft YaHei" charset="-122"/>
                <a:ea typeface="Microsoft YaHei" charset="-122"/>
                <a:cs typeface="Microsoft YaHei" charset="-122"/>
              </a:rPr>
              <a:t>劳动资料 </a:t>
            </a:r>
          </a:p>
          <a:p>
            <a:pPr algn="l">
              <a:lnSpc>
                <a:spcPct val="150000"/>
              </a:lnSpc>
            </a:pPr>
            <a:r>
              <a:rPr altLang="zh-CN" dirty="0" sz="2400" lang="en-US">
                <a:solidFill>
                  <a:srgbClr val="1F2D3D"/>
                </a:solidFill>
                <a:latin typeface="Microsoft YaHei" charset="-122"/>
                <a:ea typeface="Microsoft YaHei" charset="-122"/>
                <a:cs typeface="Microsoft YaHei" charset="-122"/>
              </a:rPr>
              <a:t>D.</a:t>
            </a:r>
            <a:r>
              <a:rPr altLang="en-US" dirty="0" sz="2400" lang="zh-CN">
                <a:solidFill>
                  <a:srgbClr val="1F2D3D"/>
                </a:solidFill>
                <a:latin typeface="Microsoft YaHei" charset="-122"/>
                <a:ea typeface="Microsoft YaHei" charset="-122"/>
                <a:cs typeface="Microsoft YaHei" charset="-122"/>
              </a:rPr>
              <a:t>劳动对象</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36" name=""/>
        <p:cNvGrpSpPr/>
        <p:nvPr/>
      </p:nvGrpSpPr>
      <p:grpSpPr>
        <a:xfrm>
          <a:off x="0" y="0"/>
          <a:ext cx="0" cy="0"/>
          <a:chOff x="0" y="0"/>
          <a:chExt cx="0" cy="0"/>
        </a:xfrm>
      </p:grpSpPr>
      <p:sp>
        <p:nvSpPr>
          <p:cNvPr id="1048668" name="矩形 1"/>
          <p:cNvSpPr/>
          <p:nvPr/>
        </p:nvSpPr>
        <p:spPr>
          <a:xfrm>
            <a:off x="1559496" y="1844825"/>
            <a:ext cx="7584504" cy="3323987"/>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劳动力价值决定的一个重要特点是（ ）</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它由剩余价值决定</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它由市场供求关系决定</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它由自身的使用价值决定</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它包括历史和道德因素</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669" name="矩形 1"/>
          <p:cNvSpPr/>
          <p:nvPr/>
        </p:nvSpPr>
        <p:spPr>
          <a:xfrm>
            <a:off x="1559496" y="1844825"/>
            <a:ext cx="7584504" cy="3323987"/>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劳动力价值决定的一个重要特点是（</a:t>
            </a:r>
            <a:r>
              <a:rPr altLang="zh-CN" dirty="0" sz="2800" lang="en-US">
                <a:solidFill>
                  <a:srgbClr val="C00000"/>
                </a:solidFill>
                <a:latin typeface="Microsoft YaHei" charset="-122"/>
                <a:ea typeface="Microsoft YaHei" charset="-122"/>
                <a:cs typeface="Microsoft YaHei" charset="-122"/>
              </a:rPr>
              <a:t>D</a:t>
            </a:r>
            <a:r>
              <a:rPr altLang="en-US"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它由剩余价值决定</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它由市场供求关系决定</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它由自身的使用价值决定</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它包括历史和道德因素</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670" name="幻灯片编号占位符 1"/>
          <p:cNvSpPr>
            <a:spLocks noGrp="1"/>
          </p:cNvSpPr>
          <p:nvPr>
            <p:ph type="sldNum" sz="quarter" idx="4294967295"/>
          </p:nvPr>
        </p:nvSpPr>
        <p:spPr>
          <a:xfrm>
            <a:off x="9873597" y="6356353"/>
            <a:ext cx="217207" cy="235962"/>
          </a:xfrm>
          <a:prstGeom prst="rect"/>
        </p:spPr>
        <p:txBody>
          <a:bodyPr/>
          <a:p>
            <a:fld id="{2F525CE8-A4D9-4C72-B3B7-D1ED057FD700}" type="slidenum">
              <a:rPr altLang="en-US" lang="zh-CN" smtClean="0">
                <a:solidFill>
                  <a:prstClr val="black">
                    <a:tint val="75000"/>
                  </a:prstClr>
                </a:solidFill>
              </a:rPr>
              <a:t>19</a:t>
            </a:fld>
            <a:endParaRPr altLang="en-US" lang="zh-CN">
              <a:solidFill>
                <a:prstClr val="black">
                  <a:tint val="75000"/>
                </a:prstClr>
              </a:solidFill>
            </a:endParaRPr>
          </a:p>
        </p:txBody>
      </p:sp>
      <p:graphicFrame>
        <p:nvGraphicFramePr>
          <p:cNvPr id="4194311" name="图表 2"/>
          <p:cNvGraphicFramePr>
            <a:graphicFrameLocks/>
          </p:cNvGraphicFramePr>
          <p:nvPr/>
        </p:nvGraphicFramePr>
        <p:xfrm>
          <a:off x="212272" y="977786"/>
          <a:ext cx="11767457" cy="511551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1"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2" name=""/>
        <p:cNvGrpSpPr/>
        <p:nvPr/>
      </p:nvGrpSpPr>
      <p:grpSpPr>
        <a:xfrm>
          <a:off x="0" y="0"/>
          <a:ext cx="0" cy="0"/>
          <a:chOff x="0" y="0"/>
          <a:chExt cx="0" cy="0"/>
        </a:xfrm>
      </p:grpSpPr>
      <p:sp>
        <p:nvSpPr>
          <p:cNvPr id="1048582" name="文本框 56"/>
          <p:cNvSpPr txBox="1">
            <a:spLocks noChangeArrowheads="1"/>
          </p:cNvSpPr>
          <p:nvPr/>
        </p:nvSpPr>
        <p:spPr bwMode="auto">
          <a:xfrm>
            <a:off x="1806371" y="1385889"/>
            <a:ext cx="957580"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1.</a:t>
            </a:r>
            <a:r>
              <a:rPr altLang="en-US" sz="1200" i="1" lang="zh-CN">
                <a:solidFill>
                  <a:schemeClr val="bg1"/>
                </a:solidFill>
                <a:latin typeface="方正兰亭黑_GBK" pitchFamily="2" charset="-122"/>
                <a:ea typeface="方正兰亭黑_GBK" pitchFamily="2" charset="-122"/>
              </a:rPr>
              <a:t>教材概述</a:t>
            </a:r>
          </a:p>
        </p:txBody>
      </p:sp>
      <p:sp>
        <p:nvSpPr>
          <p:cNvPr id="1048583" name="矩形 72"/>
          <p:cNvSpPr>
            <a:spLocks noChangeArrowheads="1"/>
          </p:cNvSpPr>
          <p:nvPr/>
        </p:nvSpPr>
        <p:spPr bwMode="auto">
          <a:xfrm>
            <a:off x="5124451" y="3405189"/>
            <a:ext cx="4856163" cy="2771141"/>
          </a:xfrm>
          <a:prstGeom prst="rect"/>
          <a:noFill/>
          <a:ln>
            <a:noFill/>
          </a:ln>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ts val="1000"/>
              </a:spcBef>
              <a:spcAft>
                <a:spcPts val="1000"/>
              </a:spcAft>
            </a:pPr>
            <a:r>
              <a:rPr altLang="zh-CN" sz="1600" lang="en-US">
                <a:latin typeface="Arial" panose="020B0604020202020204" pitchFamily="34" charset="0"/>
                <a:ea typeface="方正兰亭超细黑简体" pitchFamily="2" charset="-122"/>
              </a:rPr>
              <a:t>尚德机构学术中心教学、教研名师倾力之作——“</a:t>
            </a:r>
            <a:r>
              <a:rPr altLang="en-US" sz="1600" lang="zh-CN">
                <a:latin typeface="Arial" panose="020B0604020202020204" pitchFamily="34" charset="0"/>
                <a:ea typeface="方正兰亭超细黑简体" pitchFamily="2" charset="-122"/>
              </a:rPr>
              <a:t>尚考通</a:t>
            </a:r>
            <a:r>
              <a:rPr altLang="zh-CN" sz="1600" lang="en-US">
                <a:latin typeface="Arial" panose="020B0604020202020204" pitchFamily="34" charset="0"/>
                <a:ea typeface="方正兰亭超细黑简体" pitchFamily="2" charset="-122"/>
              </a:rPr>
              <a:t>”系列教材·四大公共课书籍</a:t>
            </a:r>
          </a:p>
          <a:p>
            <a:pPr>
              <a:spcBef>
                <a:spcPts val="1000"/>
              </a:spcBef>
              <a:spcAft>
                <a:spcPts val="1000"/>
              </a:spcAft>
            </a:pPr>
            <a:r>
              <a:rPr altLang="zh-CN" sz="1600" lang="en-US">
                <a:latin typeface="Arial" panose="020B0604020202020204" pitchFamily="34" charset="0"/>
                <a:ea typeface="方正兰亭超细黑简体" pitchFamily="2" charset="-122"/>
              </a:rPr>
              <a:t>此次问</a:t>
            </a:r>
            <a:r>
              <a:rPr altLang="en-US" sz="1600" lang="zh-CN">
                <a:latin typeface="Arial" panose="020B0604020202020204" pitchFamily="34" charset="0"/>
                <a:ea typeface="方正兰亭超细黑简体" pitchFamily="2" charset="-122"/>
              </a:rPr>
              <a:t>市</a:t>
            </a:r>
            <a:r>
              <a:rPr altLang="zh-CN" sz="1600" lang="en-US">
                <a:latin typeface="Arial" panose="020B0604020202020204" pitchFamily="34" charset="0"/>
                <a:ea typeface="方正兰亭超细黑简体" pitchFamily="2" charset="-122"/>
              </a:rPr>
              <a:t>的四本教材为</a:t>
            </a:r>
            <a:r>
              <a:rPr altLang="en-US" sz="1600" lang="zh-CN">
                <a:latin typeface="Arial" panose="020B0604020202020204" pitchFamily="34" charset="0"/>
                <a:ea typeface="方正兰亭超细黑简体" pitchFamily="2" charset="-122"/>
              </a:rPr>
              <a:t>：</a:t>
            </a:r>
            <a:r>
              <a:rPr altLang="zh-CN" sz="1600" lang="en-US">
                <a:latin typeface="Arial" panose="020B0604020202020204" pitchFamily="34" charset="0"/>
                <a:ea typeface="方正兰亭超细黑简体" pitchFamily="2" charset="-122"/>
              </a:rPr>
              <a:t>《中国近现代史纲要》《思想道德修养与法律基础》《毛泽东思想和中国特色社会主义理论体系概论》《马克思主义基本原理概论》。</a:t>
            </a:r>
          </a:p>
          <a:p>
            <a:pPr>
              <a:spcBef>
                <a:spcPts val="1000"/>
              </a:spcBef>
              <a:spcAft>
                <a:spcPts val="1000"/>
              </a:spcAft>
            </a:pPr>
            <a:r>
              <a:rPr altLang="zh-CN" sz="1600" lang="en-US">
                <a:latin typeface="Arial" panose="020B0604020202020204" pitchFamily="34" charset="0"/>
                <a:ea typeface="方正兰亭超细黑简体" pitchFamily="2" charset="-122"/>
                <a:sym typeface="宋体" panose="02010600030101010101" pitchFamily="2" charset="-122"/>
              </a:rPr>
              <a:t>尚德机构“</a:t>
            </a:r>
            <a:r>
              <a:rPr altLang="en-US" sz="1600" lang="zh-CN">
                <a:latin typeface="Arial" panose="020B0604020202020204" pitchFamily="34" charset="0"/>
                <a:ea typeface="方正兰亭超细黑简体" pitchFamily="2" charset="-122"/>
                <a:sym typeface="宋体" panose="02010600030101010101" pitchFamily="2" charset="-122"/>
              </a:rPr>
              <a:t>尚考通</a:t>
            </a:r>
            <a:r>
              <a:rPr altLang="zh-CN" sz="1600" lang="en-US">
                <a:latin typeface="Arial" panose="020B0604020202020204" pitchFamily="34" charset="0"/>
                <a:ea typeface="方正兰亭超细黑简体" pitchFamily="2" charset="-122"/>
                <a:sym typeface="宋体" panose="02010600030101010101" pitchFamily="2" charset="-122"/>
              </a:rPr>
              <a:t>”官方教材由尚德学术中心主编。</a:t>
            </a:r>
            <a:r>
              <a:rPr altLang="zh-CN" sz="1600" lang="en-US">
                <a:latin typeface="Arial" panose="020B0604020202020204" pitchFamily="34" charset="0"/>
                <a:ea typeface="方正兰亭超细黑简体" pitchFamily="2" charset="-122"/>
              </a:rPr>
              <a:t>从四大公共课开始，尚德</a:t>
            </a:r>
            <a:r>
              <a:rPr altLang="en-US" sz="1600" lang="zh-CN">
                <a:latin typeface="Arial" panose="020B0604020202020204" pitchFamily="34" charset="0"/>
                <a:ea typeface="方正兰亭超细黑简体" pitchFamily="2" charset="-122"/>
              </a:rPr>
              <a:t>教研</a:t>
            </a:r>
            <a:r>
              <a:rPr altLang="zh-CN" sz="1600" lang="en-US">
                <a:latin typeface="Arial" panose="020B0604020202020204" pitchFamily="34" charset="0"/>
                <a:ea typeface="方正兰亭超细黑简体" pitchFamily="2" charset="-122"/>
              </a:rPr>
              <a:t>将精心打造自考系列教材。</a:t>
            </a:r>
          </a:p>
        </p:txBody>
      </p:sp>
      <p:sp>
        <p:nvSpPr>
          <p:cNvPr id="1048584" name="矩形 73"/>
          <p:cNvSpPr>
            <a:spLocks noChangeArrowheads="1"/>
          </p:cNvSpPr>
          <p:nvPr/>
        </p:nvSpPr>
        <p:spPr bwMode="auto">
          <a:xfrm>
            <a:off x="3013344" y="381000"/>
            <a:ext cx="4932681" cy="5740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en-US" sz="3200" lang="zh-CN">
                <a:solidFill>
                  <a:srgbClr val="EF8B81"/>
                </a:solidFill>
                <a:latin typeface="方正兰亭黑_GBK" pitchFamily="2" charset="-122"/>
                <a:ea typeface="方正兰亭黑_GBK" pitchFamily="2" charset="-122"/>
              </a:rPr>
              <a:t>尚德机构“尚考通”权威教材</a:t>
            </a:r>
          </a:p>
        </p:txBody>
      </p:sp>
      <p:pic>
        <p:nvPicPr>
          <p:cNvPr id="2097153" name="图片 3" descr="推广图-01"/>
          <p:cNvPicPr>
            <a:picLocks noChangeAspect="1" noChangeArrowheads="1"/>
          </p:cNvPicPr>
          <p:nvPr/>
        </p:nvPicPr>
        <p:blipFill>
          <a:blip xmlns:r="http://schemas.openxmlformats.org/officeDocument/2006/relationships" r:embed="rId1"/>
          <a:srcRect/>
          <a:stretch>
            <a:fillRect/>
          </a:stretch>
        </p:blipFill>
        <p:spPr bwMode="auto">
          <a:xfrm>
            <a:off x="1870075" y="1012825"/>
            <a:ext cx="8275638" cy="2173288"/>
          </a:xfrm>
          <a:prstGeom prst="rect"/>
          <a:noFill/>
          <a:ln>
            <a:noFill/>
          </a:ln>
        </p:spPr>
      </p:pic>
      <p:pic>
        <p:nvPicPr>
          <p:cNvPr id="2097154" name="图片 4" descr="WX20180920-105624"/>
          <p:cNvPicPr>
            <a:picLocks noChangeAspect="1" noChangeArrowheads="1"/>
          </p:cNvPicPr>
          <p:nvPr/>
        </p:nvPicPr>
        <p:blipFill>
          <a:blip xmlns:r="http://schemas.openxmlformats.org/officeDocument/2006/relationships" r:embed="rId2"/>
          <a:srcRect/>
          <a:stretch>
            <a:fillRect/>
          </a:stretch>
        </p:blipFill>
        <p:spPr bwMode="auto">
          <a:xfrm>
            <a:off x="1870076" y="3781425"/>
            <a:ext cx="3038475" cy="2019300"/>
          </a:xfrm>
          <a:prstGeom prst="rect"/>
          <a:noFill/>
          <a:ln>
            <a:noFill/>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672" name="幻灯片编号占位符 1"/>
          <p:cNvSpPr>
            <a:spLocks noGrp="1"/>
          </p:cNvSpPr>
          <p:nvPr>
            <p:ph type="sldNum" sz="quarter" idx="4294967295"/>
          </p:nvPr>
        </p:nvSpPr>
        <p:spPr>
          <a:xfrm>
            <a:off x="9873597" y="6356353"/>
            <a:ext cx="217207" cy="235962"/>
          </a:xfrm>
          <a:prstGeom prst="rect"/>
        </p:spPr>
        <p:txBody>
          <a:bodyPr/>
          <a:p>
            <a:fld id="{2F525CE8-A4D9-4C72-B3B7-D1ED057FD700}" type="slidenum">
              <a:rPr altLang="en-US" lang="zh-CN" smtClean="0">
                <a:solidFill>
                  <a:prstClr val="black">
                    <a:tint val="75000"/>
                  </a:prstClr>
                </a:solidFill>
              </a:rPr>
              <a:t>20</a:t>
            </a:fld>
            <a:endParaRPr altLang="en-US" lang="zh-CN">
              <a:solidFill>
                <a:prstClr val="black">
                  <a:tint val="75000"/>
                </a:prstClr>
              </a:solidFill>
            </a:endParaRPr>
          </a:p>
        </p:txBody>
      </p:sp>
      <p:sp>
        <p:nvSpPr>
          <p:cNvPr id="1048673"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12" name="图表 4"/>
          <p:cNvGraphicFramePr>
            <a:graphicFrameLocks/>
          </p:cNvGraphicFramePr>
          <p:nvPr/>
        </p:nvGraphicFramePr>
        <p:xfrm>
          <a:off x="1129843" y="977786"/>
          <a:ext cx="9862701" cy="640871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674" name="圆角矩形标注 1"/>
          <p:cNvSpPr/>
          <p:nvPr/>
        </p:nvSpPr>
        <p:spPr>
          <a:xfrm>
            <a:off x="1559496" y="656715"/>
            <a:ext cx="9577064" cy="854691"/>
          </a:xfrm>
          <a:prstGeom prst="wedgeRoundRectCallout">
            <a:avLst>
              <a:gd name="adj1" fmla="val -20398"/>
              <a:gd name="adj2" fmla="val 83356"/>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bIns="45718" lIns="91426" rIns="91426" rtlCol="0" tIns="45718"/>
          <a:p>
            <a:pPr algn="ctr"/>
            <a:r>
              <a:rPr altLang="en-US" dirty="0" sz="2400" lang="zh-CN">
                <a:solidFill>
                  <a:schemeClr val="tx1"/>
                </a:solidFill>
              </a:rPr>
              <a:t>一个月养自己和我的一只小狗狗需要</a:t>
            </a:r>
            <a:r>
              <a:rPr altLang="zh-CN" dirty="0" sz="2400" lang="en-US">
                <a:solidFill>
                  <a:schemeClr val="tx1"/>
                </a:solidFill>
              </a:rPr>
              <a:t>5000</a:t>
            </a:r>
            <a:r>
              <a:rPr altLang="en-US" dirty="0" sz="2400" lang="zh-CN">
                <a:solidFill>
                  <a:schemeClr val="tx1"/>
                </a:solidFill>
              </a:rPr>
              <a:t>元</a:t>
            </a:r>
          </a:p>
        </p:txBody>
      </p:sp>
      <p:sp>
        <p:nvSpPr>
          <p:cNvPr id="1048675" name="圆角矩形标注 2"/>
          <p:cNvSpPr/>
          <p:nvPr/>
        </p:nvSpPr>
        <p:spPr>
          <a:xfrm>
            <a:off x="1559496" y="1870214"/>
            <a:ext cx="9721080" cy="1034579"/>
          </a:xfrm>
          <a:prstGeom prst="wedgeRoundRectCallout">
            <a:avLst>
              <a:gd name="adj1" fmla="val -20499"/>
              <a:gd name="adj2" fmla="val 70138"/>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bIns="45718" lIns="91426" rIns="91426" rtlCol="0" tIns="45718"/>
          <a:p>
            <a:pPr algn="ctr"/>
            <a:r>
              <a:rPr altLang="en-US" dirty="0" sz="2400" lang="zh-CN">
                <a:solidFill>
                  <a:schemeClr val="tx1"/>
                </a:solidFill>
              </a:rPr>
              <a:t>每天工作</a:t>
            </a:r>
            <a:r>
              <a:rPr altLang="zh-CN" dirty="0" sz="2400" lang="en-US">
                <a:solidFill>
                  <a:schemeClr val="tx1"/>
                </a:solidFill>
              </a:rPr>
              <a:t>8</a:t>
            </a:r>
            <a:r>
              <a:rPr altLang="en-US" dirty="0" sz="2400" lang="zh-CN">
                <a:solidFill>
                  <a:schemeClr val="tx1"/>
                </a:solidFill>
              </a:rPr>
              <a:t>小时，工作一个月，创造的价值是</a:t>
            </a:r>
            <a:r>
              <a:rPr altLang="zh-CN" dirty="0" sz="2400" lang="en-US">
                <a:solidFill>
                  <a:schemeClr val="tx1"/>
                </a:solidFill>
              </a:rPr>
              <a:t>5000</a:t>
            </a:r>
            <a:r>
              <a:rPr altLang="en-US" dirty="0" sz="2400" lang="zh-CN">
                <a:solidFill>
                  <a:schemeClr val="tx1"/>
                </a:solidFill>
              </a:rPr>
              <a:t>元</a:t>
            </a:r>
          </a:p>
        </p:txBody>
      </p:sp>
      <p:sp>
        <p:nvSpPr>
          <p:cNvPr id="1048676" name="圆角矩形标注 3"/>
          <p:cNvSpPr/>
          <p:nvPr/>
        </p:nvSpPr>
        <p:spPr>
          <a:xfrm>
            <a:off x="1593990" y="3241008"/>
            <a:ext cx="9686586" cy="1034579"/>
          </a:xfrm>
          <a:prstGeom prst="wedgeRoundRectCallout">
            <a:avLst>
              <a:gd name="adj1" fmla="val -20499"/>
              <a:gd name="adj2" fmla="val 70138"/>
              <a:gd name="adj3" fmla="val 16667"/>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bIns="45718" lIns="91426" rIns="91426" rtlCol="0" tIns="45718"/>
          <a:p>
            <a:pPr algn="ctr"/>
            <a:r>
              <a:rPr altLang="en-US" dirty="0" sz="2400" lang="zh-CN">
                <a:solidFill>
                  <a:schemeClr val="tx1"/>
                </a:solidFill>
              </a:rPr>
              <a:t>实际上每天上班</a:t>
            </a:r>
            <a:r>
              <a:rPr altLang="zh-CN" dirty="0" sz="2400" lang="en-US">
                <a:solidFill>
                  <a:schemeClr val="tx1"/>
                </a:solidFill>
              </a:rPr>
              <a:t>11</a:t>
            </a:r>
            <a:r>
              <a:rPr altLang="en-US" dirty="0" sz="2400" lang="zh-CN">
                <a:solidFill>
                  <a:schemeClr val="tx1"/>
                </a:solidFill>
              </a:rPr>
              <a:t>个小时，工作一个月，还是只收到了</a:t>
            </a:r>
            <a:r>
              <a:rPr altLang="zh-CN" dirty="0" sz="2400" lang="en-US">
                <a:solidFill>
                  <a:schemeClr val="tx1"/>
                </a:solidFill>
              </a:rPr>
              <a:t>5000</a:t>
            </a:r>
            <a:r>
              <a:rPr altLang="en-US" dirty="0" sz="2400" lang="zh-CN">
                <a:solidFill>
                  <a:schemeClr val="tx1"/>
                </a:solidFill>
              </a:rPr>
              <a:t>元工资</a:t>
            </a:r>
          </a:p>
        </p:txBody>
      </p:sp>
      <p:pic>
        <p:nvPicPr>
          <p:cNvPr id="2097171" name="Picture 2"/>
          <p:cNvPicPr>
            <a:picLocks noChangeAspect="1" noChangeArrowheads="1"/>
          </p:cNvPicPr>
          <p:nvPr/>
        </p:nvPicPr>
        <p:blipFill>
          <a:blip xmlns:r="http://schemas.openxmlformats.org/officeDocument/2006/relationships" r:embed="rId1"/>
          <a:srcRect/>
          <a:stretch>
            <a:fillRect/>
          </a:stretch>
        </p:blipFill>
        <p:spPr bwMode="auto">
          <a:xfrm>
            <a:off x="2188813" y="4611802"/>
            <a:ext cx="3744416" cy="2186125"/>
          </a:xfrm>
          <a:prstGeom prst="rect"/>
          <a:noFill/>
          <a:ln>
            <a:noFill/>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679" name="矩形 1"/>
          <p:cNvSpPr/>
          <p:nvPr/>
        </p:nvSpPr>
        <p:spPr>
          <a:xfrm>
            <a:off x="1055441" y="1628801"/>
            <a:ext cx="10434713" cy="1569656"/>
          </a:xfrm>
          <a:prstGeom prst="rect"/>
        </p:spPr>
        <p:txBody>
          <a:bodyPr bIns="45718" lIns="91426" rIns="91426"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资本主义的生产过程：劳动过程</a:t>
            </a:r>
          </a:p>
          <a:p>
            <a:pPr algn="l">
              <a:lnSpc>
                <a:spcPct val="200000"/>
              </a:lnSpc>
            </a:pPr>
            <a:r>
              <a:rPr altLang="en-US" dirty="0" sz="2400" lang="zh-CN">
                <a:latin typeface="微软雅黑" panose="020B0503020204020204" pitchFamily="34" charset="-122"/>
                <a:ea typeface="微软雅黑" panose="020B0503020204020204" pitchFamily="34" charset="-122"/>
              </a:rPr>
              <a:t>①劳动过程：工人在资本家的监督下，劳动产品归资本家所有。</a:t>
            </a:r>
          </a:p>
        </p:txBody>
      </p:sp>
      <p:graphicFrame>
        <p:nvGraphicFramePr>
          <p:cNvPr id="4194313" name="图表 3"/>
          <p:cNvGraphicFramePr>
            <a:graphicFrameLocks/>
          </p:cNvGraphicFramePr>
          <p:nvPr/>
        </p:nvGraphicFramePr>
        <p:xfrm>
          <a:off x="8184232" y="0"/>
          <a:ext cx="3986732" cy="141277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72" name="图片 2"/>
          <p:cNvPicPr>
            <a:picLocks noChangeAspect="1"/>
          </p:cNvPicPr>
          <p:nvPr/>
        </p:nvPicPr>
        <p:blipFill>
          <a:blip xmlns:r="http://schemas.openxmlformats.org/officeDocument/2006/relationships" r:embed="rId6"/>
          <a:stretch>
            <a:fillRect/>
          </a:stretch>
        </p:blipFill>
        <p:spPr>
          <a:xfrm>
            <a:off x="3791744" y="3501008"/>
            <a:ext cx="3744416" cy="2683498"/>
          </a:xfrm>
          <a:prstGeom prst="rect"/>
        </p:spPr>
      </p:pic>
      <p:sp>
        <p:nvSpPr>
          <p:cNvPr id="1048680"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资本主义经济制度的本质特征</a:t>
            </a:r>
          </a:p>
        </p:txBody>
      </p:sp>
      <p:sp>
        <p:nvSpPr>
          <p:cNvPr id="1048681" name="标题 1"/>
          <p:cNvSpPr txBox="1"/>
          <p:nvPr/>
        </p:nvSpPr>
        <p:spPr>
          <a:xfrm>
            <a:off x="0" y="0"/>
            <a:ext cx="6264696" cy="286561"/>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4.2.1.2</a:t>
            </a:r>
            <a:r>
              <a:rPr altLang="en-US" dirty="0" sz="1800" lang="zh-CN">
                <a:solidFill>
                  <a:schemeClr val="bg1"/>
                </a:solidFill>
                <a:latin typeface="Microsoft YaHei" charset="-122"/>
                <a:ea typeface="Microsoft YaHei" charset="-122"/>
                <a:cs typeface="Microsoft YaHei" charset="-122"/>
              </a:rPr>
              <a:t>资本主义的生产过程</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682" name="矩形 1"/>
          <p:cNvSpPr/>
          <p:nvPr/>
        </p:nvSpPr>
        <p:spPr>
          <a:xfrm>
            <a:off x="1127449" y="2397370"/>
            <a:ext cx="10434713" cy="830993"/>
          </a:xfrm>
          <a:prstGeom prst="rect"/>
        </p:spPr>
        <p:txBody>
          <a:bodyPr bIns="45718" lIns="91426" rIns="91426"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资本主义的生产过程：价值增殖过程</a:t>
            </a:r>
          </a:p>
        </p:txBody>
      </p:sp>
      <p:sp>
        <p:nvSpPr>
          <p:cNvPr id="1048683"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pic>
        <p:nvPicPr>
          <p:cNvPr id="2097173" name="图片 13"/>
          <p:cNvPicPr>
            <a:picLocks noChangeAspect="1"/>
          </p:cNvPicPr>
          <p:nvPr/>
        </p:nvPicPr>
        <p:blipFill>
          <a:blip xmlns:r="http://schemas.openxmlformats.org/officeDocument/2006/relationships" r:embed="rId6"/>
          <a:stretch>
            <a:fillRect/>
          </a:stretch>
        </p:blipFill>
        <p:spPr>
          <a:xfrm>
            <a:off x="7404430" y="3284984"/>
            <a:ext cx="3166988" cy="2591172"/>
          </a:xfrm>
          <a:prstGeom prst="rect"/>
        </p:spPr>
      </p:pic>
      <p:graphicFrame>
        <p:nvGraphicFramePr>
          <p:cNvPr id="4194314" name="图表 6"/>
          <p:cNvGraphicFramePr>
            <a:graphicFrameLocks/>
          </p:cNvGraphicFramePr>
          <p:nvPr/>
        </p:nvGraphicFramePr>
        <p:xfrm>
          <a:off x="8184232" y="0"/>
          <a:ext cx="3986732" cy="141277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84" name="标题 1"/>
          <p:cNvSpPr txBox="1"/>
          <p:nvPr/>
        </p:nvSpPr>
        <p:spPr>
          <a:xfrm>
            <a:off x="0" y="0"/>
            <a:ext cx="6264696" cy="286561"/>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4.2.1.2</a:t>
            </a:r>
            <a:r>
              <a:rPr altLang="en-US" dirty="0" sz="1800" lang="zh-CN">
                <a:solidFill>
                  <a:schemeClr val="bg1"/>
                </a:solidFill>
                <a:latin typeface="Microsoft YaHei" charset="-122"/>
                <a:ea typeface="Microsoft YaHei" charset="-122"/>
                <a:cs typeface="Microsoft YaHei" charset="-122"/>
              </a:rPr>
              <a:t>资本主义的生产过程</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688" name="矩形 1"/>
          <p:cNvSpPr/>
          <p:nvPr/>
        </p:nvSpPr>
        <p:spPr>
          <a:xfrm>
            <a:off x="1127449" y="1635695"/>
            <a:ext cx="10434713" cy="830993"/>
          </a:xfrm>
          <a:prstGeom prst="rect"/>
        </p:spPr>
        <p:txBody>
          <a:bodyPr bIns="45718" lIns="91426" rIns="91426"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资本主义的生产过程：价值增殖过程</a:t>
            </a:r>
          </a:p>
        </p:txBody>
      </p:sp>
      <p:sp>
        <p:nvSpPr>
          <p:cNvPr id="1048689"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
        <p:nvSpPr>
          <p:cNvPr id="1048690" name="矩形 8"/>
          <p:cNvSpPr/>
          <p:nvPr/>
        </p:nvSpPr>
        <p:spPr>
          <a:xfrm>
            <a:off x="1127448" y="2628599"/>
            <a:ext cx="11289787" cy="1685073"/>
          </a:xfrm>
          <a:prstGeom prst="rect"/>
        </p:spPr>
        <p:txBody>
          <a:bodyPr bIns="45718" lIns="91426" rIns="91426" tIns="45718" wrap="square">
            <a:spAutoFit/>
          </a:bodyPr>
          <a:p>
            <a:pPr algn="l">
              <a:lnSpc>
                <a:spcPct val="150000"/>
              </a:lnSpc>
            </a:pPr>
            <a:r>
              <a:rPr altLang="en-US" dirty="0" sz="2300" lang="zh-CN">
                <a:latin typeface="微软雅黑" panose="020B0503020204020204" pitchFamily="34" charset="-122"/>
                <a:ea typeface="微软雅黑" panose="020B0503020204020204" pitchFamily="34" charset="-122"/>
              </a:rPr>
              <a:t>资本的价值构成：</a:t>
            </a:r>
            <a:r>
              <a:rPr altLang="en-US" dirty="0" sz="2300" lang="zh-CN">
                <a:solidFill>
                  <a:srgbClr val="C00000"/>
                </a:solidFill>
                <a:latin typeface="微软雅黑" panose="020B0503020204020204" pitchFamily="34" charset="-122"/>
                <a:ea typeface="微软雅黑" panose="020B0503020204020204" pitchFamily="34" charset="-122"/>
              </a:rPr>
              <a:t>不变资本</a:t>
            </a:r>
            <a:r>
              <a:rPr altLang="zh-CN" dirty="0" sz="2300" lang="en-US">
                <a:solidFill>
                  <a:srgbClr val="C00000"/>
                </a:solidFill>
                <a:latin typeface="微软雅黑" panose="020B0503020204020204" pitchFamily="34" charset="-122"/>
                <a:ea typeface="微软雅黑" panose="020B0503020204020204" pitchFamily="34" charset="-122"/>
              </a:rPr>
              <a:t>/</a:t>
            </a:r>
            <a:r>
              <a:rPr altLang="en-US" dirty="0" sz="2300" lang="zh-CN">
                <a:solidFill>
                  <a:srgbClr val="C00000"/>
                </a:solidFill>
                <a:latin typeface="微软雅黑" panose="020B0503020204020204" pitchFamily="34" charset="-122"/>
                <a:ea typeface="微软雅黑" panose="020B0503020204020204" pitchFamily="34" charset="-122"/>
              </a:rPr>
              <a:t>可变资本</a:t>
            </a:r>
            <a:endParaRPr altLang="zh-CN" dirty="0" sz="2300" lang="en-US">
              <a:solidFill>
                <a:srgbClr val="C00000"/>
              </a:solidFill>
              <a:latin typeface="微软雅黑" panose="020B0503020204020204" pitchFamily="34" charset="-122"/>
              <a:ea typeface="微软雅黑" panose="020B0503020204020204" pitchFamily="34" charset="-122"/>
            </a:endParaRPr>
          </a:p>
          <a:p>
            <a:pPr algn="l">
              <a:lnSpc>
                <a:spcPct val="150000"/>
              </a:lnSpc>
            </a:pPr>
            <a:r>
              <a:rPr altLang="en-US" dirty="0" sz="2300" lang="zh-CN">
                <a:latin typeface="微软雅黑" panose="020B0503020204020204" pitchFamily="34" charset="-122"/>
                <a:ea typeface="微软雅黑" panose="020B0503020204020204" pitchFamily="34" charset="-122"/>
              </a:rPr>
              <a:t>①不变资本（</a:t>
            </a:r>
            <a:r>
              <a:rPr altLang="zh-CN" dirty="0" sz="2300" lang="en-US">
                <a:latin typeface="微软雅黑" panose="020B0503020204020204" pitchFamily="34" charset="-122"/>
                <a:ea typeface="微软雅黑" panose="020B0503020204020204" pitchFamily="34" charset="-122"/>
              </a:rPr>
              <a:t>c</a:t>
            </a:r>
            <a:r>
              <a:rPr altLang="en-US" dirty="0" sz="2300" lang="zh-CN">
                <a:latin typeface="微软雅黑" panose="020B0503020204020204" pitchFamily="34" charset="-122"/>
                <a:ea typeface="微软雅黑" panose="020B0503020204020204" pitchFamily="34" charset="-122"/>
              </a:rPr>
              <a:t>）：以</a:t>
            </a:r>
            <a:r>
              <a:rPr altLang="en-US" dirty="0" sz="2300" lang="zh-CN">
                <a:solidFill>
                  <a:srgbClr val="C00000"/>
                </a:solidFill>
                <a:latin typeface="微软雅黑" panose="020B0503020204020204" pitchFamily="34" charset="-122"/>
                <a:ea typeface="微软雅黑" panose="020B0503020204020204" pitchFamily="34" charset="-122"/>
              </a:rPr>
              <a:t>生产资料形式</a:t>
            </a:r>
            <a:r>
              <a:rPr altLang="en-US" dirty="0" sz="2300" lang="zh-CN">
                <a:latin typeface="微软雅黑" panose="020B0503020204020204" pitchFamily="34" charset="-122"/>
                <a:ea typeface="微软雅黑" panose="020B0503020204020204" pitchFamily="34" charset="-122"/>
              </a:rPr>
              <a:t>存在的资本</a:t>
            </a:r>
            <a:r>
              <a:rPr altLang="zh-CN" dirty="0" sz="2300" lang="en-US">
                <a:latin typeface="微软雅黑" panose="020B0503020204020204" pitchFamily="34" charset="-122"/>
                <a:ea typeface="微软雅黑" panose="020B0503020204020204" pitchFamily="34" charset="-122"/>
              </a:rPr>
              <a:t>——</a:t>
            </a:r>
            <a:r>
              <a:rPr altLang="en-US" dirty="0" sz="2300" lang="zh-CN">
                <a:latin typeface="微软雅黑" panose="020B0503020204020204" pitchFamily="34" charset="-122"/>
                <a:ea typeface="微软雅黑" panose="020B0503020204020204" pitchFamily="34" charset="-122"/>
              </a:rPr>
              <a:t>非人</a:t>
            </a:r>
            <a:endParaRPr altLang="zh-CN" dirty="0" sz="2300" lang="en-US">
              <a:latin typeface="微软雅黑" panose="020B0503020204020204" pitchFamily="34" charset="-122"/>
              <a:ea typeface="微软雅黑" panose="020B0503020204020204" pitchFamily="34" charset="-122"/>
            </a:endParaRPr>
          </a:p>
          <a:p>
            <a:pPr algn="l">
              <a:lnSpc>
                <a:spcPct val="150000"/>
              </a:lnSpc>
            </a:pPr>
            <a:r>
              <a:rPr altLang="en-US" dirty="0" sz="2300" lang="zh-CN">
                <a:latin typeface="微软雅黑" panose="020B0503020204020204" pitchFamily="34" charset="-122"/>
                <a:ea typeface="微软雅黑" panose="020B0503020204020204" pitchFamily="34" charset="-122"/>
              </a:rPr>
              <a:t>②可变资本（</a:t>
            </a:r>
            <a:r>
              <a:rPr altLang="zh-CN" dirty="0" sz="2300" lang="en-US">
                <a:latin typeface="微软雅黑" panose="020B0503020204020204" pitchFamily="34" charset="-122"/>
                <a:ea typeface="微软雅黑" panose="020B0503020204020204" pitchFamily="34" charset="-122"/>
              </a:rPr>
              <a:t>v</a:t>
            </a:r>
            <a:r>
              <a:rPr altLang="en-US" dirty="0" sz="2300" lang="zh-CN">
                <a:latin typeface="微软雅黑" panose="020B0503020204020204" pitchFamily="34" charset="-122"/>
                <a:ea typeface="微软雅黑" panose="020B0503020204020204" pitchFamily="34" charset="-122"/>
              </a:rPr>
              <a:t>）：以</a:t>
            </a:r>
            <a:r>
              <a:rPr altLang="en-US" dirty="0" sz="2300" lang="zh-CN">
                <a:solidFill>
                  <a:srgbClr val="C00000"/>
                </a:solidFill>
                <a:latin typeface="微软雅黑" panose="020B0503020204020204" pitchFamily="34" charset="-122"/>
                <a:ea typeface="微软雅黑" panose="020B0503020204020204" pitchFamily="34" charset="-122"/>
              </a:rPr>
              <a:t>劳动力形式</a:t>
            </a:r>
            <a:r>
              <a:rPr altLang="en-US" dirty="0" sz="2300" lang="zh-CN">
                <a:latin typeface="微软雅黑" panose="020B0503020204020204" pitchFamily="34" charset="-122"/>
                <a:ea typeface="微软雅黑" panose="020B0503020204020204" pitchFamily="34" charset="-122"/>
              </a:rPr>
              <a:t>存在的资本的价值，实现了价值增殖</a:t>
            </a:r>
            <a:r>
              <a:rPr altLang="zh-CN" dirty="0" sz="2300" lang="en-US">
                <a:latin typeface="微软雅黑" panose="020B0503020204020204" pitchFamily="34" charset="-122"/>
                <a:ea typeface="微软雅黑" panose="020B0503020204020204" pitchFamily="34" charset="-122"/>
              </a:rPr>
              <a:t>——</a:t>
            </a:r>
            <a:r>
              <a:rPr altLang="en-US" dirty="0" sz="2300" lang="zh-CN">
                <a:latin typeface="微软雅黑" panose="020B0503020204020204" pitchFamily="34" charset="-122"/>
                <a:ea typeface="微软雅黑" panose="020B0503020204020204" pitchFamily="34" charset="-122"/>
              </a:rPr>
              <a:t>人</a:t>
            </a:r>
            <a:endParaRPr altLang="zh-CN" dirty="0" sz="2300" lang="en-US">
              <a:latin typeface="微软雅黑" panose="020B0503020204020204" pitchFamily="34" charset="-122"/>
              <a:ea typeface="微软雅黑" panose="020B0503020204020204" pitchFamily="34" charset="-122"/>
            </a:endParaRPr>
          </a:p>
        </p:txBody>
      </p:sp>
      <p:sp>
        <p:nvSpPr>
          <p:cNvPr id="1048691" name="矩形 9"/>
          <p:cNvSpPr/>
          <p:nvPr/>
        </p:nvSpPr>
        <p:spPr>
          <a:xfrm>
            <a:off x="1127448" y="4481768"/>
            <a:ext cx="4896543" cy="623244"/>
          </a:xfrm>
          <a:prstGeom prst="rect"/>
        </p:spPr>
        <p:txBody>
          <a:bodyPr bIns="45718" lIns="91426" rIns="91426" tIns="45718" wrap="square">
            <a:spAutoFit/>
          </a:bodyPr>
          <a:p>
            <a:pPr algn="l">
              <a:lnSpc>
                <a:spcPct val="150000"/>
              </a:lnSpc>
            </a:pPr>
            <a:r>
              <a:rPr altLang="en-US" dirty="0" sz="2300" lang="zh-CN">
                <a:latin typeface="微软雅黑" panose="020B0503020204020204" pitchFamily="34" charset="-122"/>
                <a:ea typeface="微软雅黑" panose="020B0503020204020204" pitchFamily="34" charset="-122"/>
              </a:rPr>
              <a:t>资本的技术构成：</a:t>
            </a:r>
            <a:r>
              <a:rPr altLang="en-US" dirty="0" sz="2300" lang="zh-CN">
                <a:solidFill>
                  <a:srgbClr val="C00000"/>
                </a:solidFill>
                <a:latin typeface="微软雅黑" panose="020B0503020204020204" pitchFamily="34" charset="-122"/>
                <a:ea typeface="微软雅黑" panose="020B0503020204020204" pitchFamily="34" charset="-122"/>
              </a:rPr>
              <a:t>生产资料</a:t>
            </a:r>
            <a:r>
              <a:rPr altLang="zh-CN" dirty="0" sz="2300" lang="en-US">
                <a:solidFill>
                  <a:srgbClr val="C00000"/>
                </a:solidFill>
                <a:latin typeface="微软雅黑" panose="020B0503020204020204" pitchFamily="34" charset="-122"/>
                <a:ea typeface="微软雅黑" panose="020B0503020204020204" pitchFamily="34" charset="-122"/>
              </a:rPr>
              <a:t>/</a:t>
            </a:r>
            <a:r>
              <a:rPr altLang="en-US" dirty="0" sz="2300" lang="zh-CN">
                <a:solidFill>
                  <a:srgbClr val="C00000"/>
                </a:solidFill>
                <a:latin typeface="微软雅黑" panose="020B0503020204020204" pitchFamily="34" charset="-122"/>
                <a:ea typeface="微软雅黑" panose="020B0503020204020204" pitchFamily="34" charset="-122"/>
              </a:rPr>
              <a:t>劳动力</a:t>
            </a:r>
            <a:endParaRPr altLang="zh-CN" dirty="0" sz="2300" lang="en-US">
              <a:solidFill>
                <a:srgbClr val="C00000"/>
              </a:solidFill>
              <a:latin typeface="微软雅黑" panose="020B0503020204020204" pitchFamily="34" charset="-122"/>
              <a:ea typeface="微软雅黑" panose="020B0503020204020204" pitchFamily="34" charset="-122"/>
            </a:endParaRPr>
          </a:p>
        </p:txBody>
      </p:sp>
      <p:pic>
        <p:nvPicPr>
          <p:cNvPr id="2097174" name="图片 10"/>
          <p:cNvPicPr>
            <a:picLocks noChangeAspect="1"/>
          </p:cNvPicPr>
          <p:nvPr/>
        </p:nvPicPr>
        <p:blipFill>
          <a:blip xmlns:r="http://schemas.openxmlformats.org/officeDocument/2006/relationships" r:embed="rId6"/>
          <a:stretch>
            <a:fillRect/>
          </a:stretch>
        </p:blipFill>
        <p:spPr>
          <a:xfrm>
            <a:off x="8256241" y="4422562"/>
            <a:ext cx="3094647" cy="2276872"/>
          </a:xfrm>
          <a:prstGeom prst="rect"/>
        </p:spPr>
      </p:pic>
      <p:graphicFrame>
        <p:nvGraphicFramePr>
          <p:cNvPr id="4194315" name="图表 7"/>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2" name="标题 1"/>
          <p:cNvSpPr txBox="1"/>
          <p:nvPr/>
        </p:nvSpPr>
        <p:spPr>
          <a:xfrm>
            <a:off x="-2424" y="0"/>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4.2.1.3</a:t>
            </a:r>
            <a:r>
              <a:rPr altLang="en-US" dirty="0" sz="1600" lang="zh-CN">
                <a:solidFill>
                  <a:schemeClr val="bg1"/>
                </a:solidFill>
                <a:latin typeface="Microsoft YaHei" charset="-122"/>
                <a:ea typeface="Microsoft YaHei" charset="-122"/>
                <a:cs typeface="Microsoft YaHei" charset="-122"/>
              </a:rPr>
              <a:t>资本的本质及不变资本和可变资本</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691"/>
                                        </p:tgtEl>
                                        <p:attrNameLst>
                                          <p:attrName>style.visibility</p:attrName>
                                        </p:attrNameLst>
                                      </p:cBhvr>
                                      <p:to>
                                        <p:strVal val="visible"/>
                                      </p:to>
                                    </p:set>
                                    <p:anim calcmode="lin" valueType="num">
                                      <p:cBhvr additive="base">
                                        <p:cTn dur="500" fill="hold" id="7"/>
                                        <p:tgtEl>
                                          <p:spTgt spid="1048691"/>
                                        </p:tgtEl>
                                        <p:attrNameLst>
                                          <p:attrName>ppt_x</p:attrName>
                                        </p:attrNameLst>
                                      </p:cBhvr>
                                      <p:tavLst>
                                        <p:tav tm="0">
                                          <p:val>
                                            <p:strVal val="#ppt_x"/>
                                          </p:val>
                                        </p:tav>
                                        <p:tav tm="100000">
                                          <p:val>
                                            <p:strVal val="#ppt_x"/>
                                          </p:val>
                                        </p:tav>
                                      </p:tavLst>
                                    </p:anim>
                                    <p:anim calcmode="lin" valueType="num">
                                      <p:cBhvr additive="base">
                                        <p:cTn dur="500" fill="hold" id="8"/>
                                        <p:tgtEl>
                                          <p:spTgt spid="10486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696" name="矩形 1"/>
          <p:cNvSpPr/>
          <p:nvPr/>
        </p:nvSpPr>
        <p:spPr>
          <a:xfrm>
            <a:off x="1559496" y="1700808"/>
            <a:ext cx="7584504" cy="3970318"/>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以生产资料形式存在的资本是（）</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不变资本</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可变资本</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流动资本</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流通资本</a:t>
            </a:r>
          </a:p>
          <a:p>
            <a:pPr algn="l">
              <a:lnSpc>
                <a:spcPct val="150000"/>
              </a:lnSpc>
            </a:pP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697" name="矩形 1"/>
          <p:cNvSpPr/>
          <p:nvPr/>
        </p:nvSpPr>
        <p:spPr>
          <a:xfrm>
            <a:off x="1559496" y="1700808"/>
            <a:ext cx="7584504" cy="3970318"/>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以生产资料形式存在的资本是（</a:t>
            </a:r>
            <a:r>
              <a:rPr altLang="zh-CN" dirty="0" sz="2800" lang="en-US">
                <a:solidFill>
                  <a:srgbClr val="C00000"/>
                </a:solidFill>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不变资本</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可变资本</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流动资本</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流通资本</a:t>
            </a:r>
          </a:p>
          <a:p>
            <a:pPr algn="l">
              <a:lnSpc>
                <a:spcPct val="150000"/>
              </a:lnSpc>
            </a:pP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698" name="矩形 1"/>
          <p:cNvSpPr/>
          <p:nvPr/>
        </p:nvSpPr>
        <p:spPr>
          <a:xfrm>
            <a:off x="1559496" y="1484784"/>
            <a:ext cx="9135009" cy="4401205"/>
          </a:xfrm>
          <a:prstGeom prst="rect"/>
        </p:spPr>
        <p:txBody>
          <a:bodyPr wrap="square">
            <a:spAutoFit/>
          </a:bodyPr>
          <a:p>
            <a:pPr algn="l">
              <a:lnSpc>
                <a:spcPct val="200000"/>
              </a:lnSpc>
            </a:pPr>
            <a:r>
              <a:rPr altLang="en-US" dirty="0" sz="2800" lang="zh-CN">
                <a:latin typeface="Microsoft YaHei" charset="-122"/>
                <a:ea typeface="Microsoft YaHei" charset="-122"/>
                <a:cs typeface="Microsoft YaHei" charset="-122"/>
              </a:rPr>
              <a:t>不变资本和可变资本数量构成上的比例是资本的（ ）</a:t>
            </a:r>
          </a:p>
          <a:p>
            <a:pPr algn="l">
              <a:lnSpc>
                <a:spcPct val="20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有机构成</a:t>
            </a:r>
          </a:p>
          <a:p>
            <a:pPr algn="l">
              <a:lnSpc>
                <a:spcPct val="20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价值构成</a:t>
            </a:r>
          </a:p>
          <a:p>
            <a:pPr algn="l">
              <a:lnSpc>
                <a:spcPct val="20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技术构成</a:t>
            </a:r>
          </a:p>
          <a:p>
            <a:pPr algn="l">
              <a:lnSpc>
                <a:spcPct val="20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数量构成</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699" name="矩形 1"/>
          <p:cNvSpPr/>
          <p:nvPr/>
        </p:nvSpPr>
        <p:spPr>
          <a:xfrm>
            <a:off x="1559496" y="1484785"/>
            <a:ext cx="8784976" cy="4401205"/>
          </a:xfrm>
          <a:prstGeom prst="rect"/>
        </p:spPr>
        <p:txBody>
          <a:bodyPr wrap="square">
            <a:spAutoFit/>
          </a:bodyPr>
          <a:p>
            <a:pPr algn="l">
              <a:lnSpc>
                <a:spcPct val="200000"/>
              </a:lnSpc>
            </a:pPr>
            <a:r>
              <a:rPr altLang="en-US" dirty="0" sz="2800" lang="zh-CN">
                <a:latin typeface="Microsoft YaHei" charset="-122"/>
                <a:ea typeface="Microsoft YaHei" charset="-122"/>
                <a:cs typeface="Microsoft YaHei" charset="-122"/>
              </a:rPr>
              <a:t>不变资本和可变资本数量构成上的比例是资本的（</a:t>
            </a:r>
            <a:r>
              <a:rPr altLang="zh-CN" dirty="0" sz="2800" lang="en-US">
                <a:solidFill>
                  <a:srgbClr val="C00000"/>
                </a:solidFill>
                <a:latin typeface="Microsoft YaHei" charset="-122"/>
                <a:ea typeface="Microsoft YaHei" charset="-122"/>
                <a:cs typeface="Microsoft YaHei" charset="-122"/>
              </a:rPr>
              <a:t>B</a:t>
            </a:r>
            <a:r>
              <a:rPr altLang="en-US"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gn="l">
              <a:lnSpc>
                <a:spcPct val="20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有机构成</a:t>
            </a:r>
          </a:p>
          <a:p>
            <a:pPr algn="l">
              <a:lnSpc>
                <a:spcPct val="20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价值构成</a:t>
            </a:r>
          </a:p>
          <a:p>
            <a:pPr algn="l">
              <a:lnSpc>
                <a:spcPct val="20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技术构成</a:t>
            </a:r>
          </a:p>
          <a:p>
            <a:pPr algn="l">
              <a:lnSpc>
                <a:spcPct val="20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数量构成</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00" name="矩形 1"/>
          <p:cNvSpPr/>
          <p:nvPr/>
        </p:nvSpPr>
        <p:spPr>
          <a:xfrm>
            <a:off x="983433" y="1969442"/>
            <a:ext cx="11289787" cy="1154158"/>
          </a:xfrm>
          <a:prstGeom prst="rect"/>
        </p:spPr>
        <p:txBody>
          <a:bodyPr bIns="45718" lIns="91426" rIns="91426" tIns="45718" wrap="square">
            <a:spAutoFit/>
          </a:bodyPr>
          <a:p>
            <a:pPr>
              <a:lnSpc>
                <a:spcPct val="150000"/>
              </a:lnSpc>
            </a:pPr>
            <a:r>
              <a:rPr altLang="en-US" dirty="0" sz="2300" lang="zh-CN">
                <a:latin typeface="微软雅黑" panose="020B0503020204020204" pitchFamily="34" charset="-122"/>
                <a:ea typeface="微软雅黑" panose="020B0503020204020204" pitchFamily="34" charset="-122"/>
              </a:rPr>
              <a:t>资本主义生产中的剥削程度：剩余价值率</a:t>
            </a:r>
            <a:endParaRPr altLang="zh-CN" dirty="0" sz="2300" lang="en-US">
              <a:latin typeface="微软雅黑" panose="020B0503020204020204" pitchFamily="34" charset="-122"/>
              <a:ea typeface="微软雅黑" panose="020B0503020204020204" pitchFamily="34" charset="-122"/>
            </a:endParaRPr>
          </a:p>
          <a:p>
            <a:pPr>
              <a:lnSpc>
                <a:spcPct val="150000"/>
              </a:lnSpc>
            </a:pPr>
            <a:endParaRPr altLang="zh-CN" dirty="0" sz="2300" lang="en-US">
              <a:latin typeface="微软雅黑" panose="020B0503020204020204" pitchFamily="34" charset="-122"/>
              <a:ea typeface="微软雅黑" panose="020B0503020204020204" pitchFamily="34" charset="-122"/>
            </a:endParaRPr>
          </a:p>
        </p:txBody>
      </p:sp>
      <p:cxnSp>
        <p:nvCxnSpPr>
          <p:cNvPr id="3145728" name="直线连接符 3"/>
          <p:cNvCxnSpPr>
            <a:cxnSpLocks/>
          </p:cNvCxnSpPr>
          <p:nvPr/>
        </p:nvCxnSpPr>
        <p:spPr>
          <a:xfrm>
            <a:off x="3494580" y="3501007"/>
            <a:ext cx="1944216"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8701" name="文本框 5"/>
          <p:cNvSpPr txBox="1"/>
          <p:nvPr/>
        </p:nvSpPr>
        <p:spPr>
          <a:xfrm>
            <a:off x="983432" y="3270174"/>
            <a:ext cx="2952328" cy="461665"/>
          </a:xfrm>
          <a:prstGeom prst="rect"/>
          <a:noFill/>
        </p:spPr>
        <p:txBody>
          <a:bodyPr rtlCol="0" wrap="square">
            <a:spAutoFit/>
          </a:bodyPr>
          <a:p>
            <a:r>
              <a:rPr altLang="en-US" dirty="0" sz="2400" lang="zh-CN">
                <a:latin typeface="微软雅黑" panose="020B0503020204020204" pitchFamily="34" charset="-122"/>
                <a:ea typeface="微软雅黑" panose="020B0503020204020204" pitchFamily="34" charset="-122"/>
              </a:rPr>
              <a:t>剩余价值率</a:t>
            </a:r>
            <a:r>
              <a:rPr altLang="zh-CN" dirty="0" sz="2400" lang="en-US">
                <a:latin typeface="微软雅黑" panose="020B0503020204020204" pitchFamily="34" charset="-122"/>
                <a:ea typeface="微软雅黑" panose="020B0503020204020204" pitchFamily="34" charset="-122"/>
              </a:rPr>
              <a:t>m’=</a:t>
            </a:r>
            <a:endParaRPr altLang="en-US" dirty="0" sz="2000" kumimoji="1" lang="zh-CN"/>
          </a:p>
        </p:txBody>
      </p:sp>
      <p:sp>
        <p:nvSpPr>
          <p:cNvPr id="1048702" name="文本框 6"/>
          <p:cNvSpPr txBox="1"/>
          <p:nvPr/>
        </p:nvSpPr>
        <p:spPr>
          <a:xfrm>
            <a:off x="5591100" y="3239016"/>
            <a:ext cx="504901" cy="461665"/>
          </a:xfrm>
          <a:prstGeom prst="rect"/>
          <a:noFill/>
        </p:spPr>
        <p:txBody>
          <a:bodyPr rtlCol="0" wrap="square">
            <a:spAutoFit/>
          </a:bodyPr>
          <a:p>
            <a:r>
              <a:rPr altLang="zh-CN" sz="2400" lang="en-US">
                <a:latin typeface="微软雅黑" panose="020B0503020204020204" pitchFamily="34" charset="-122"/>
                <a:ea typeface="微软雅黑" panose="020B0503020204020204" pitchFamily="34" charset="-122"/>
              </a:rPr>
              <a:t>=</a:t>
            </a:r>
            <a:endParaRPr altLang="en-US" dirty="0" sz="2000" kumimoji="1" lang="zh-CN"/>
          </a:p>
        </p:txBody>
      </p:sp>
      <p:cxnSp>
        <p:nvCxnSpPr>
          <p:cNvPr id="3145729" name="直线连接符 7"/>
          <p:cNvCxnSpPr>
            <a:cxnSpLocks/>
          </p:cNvCxnSpPr>
          <p:nvPr/>
        </p:nvCxnSpPr>
        <p:spPr>
          <a:xfrm>
            <a:off x="6096000" y="3501007"/>
            <a:ext cx="1944216" cy="0"/>
          </a:xfrm>
          <a:prstGeom prst="line"/>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48703" name="文本框 8"/>
          <p:cNvSpPr txBox="1"/>
          <p:nvPr/>
        </p:nvSpPr>
        <p:spPr>
          <a:xfrm>
            <a:off x="6160274" y="2870387"/>
            <a:ext cx="1800200" cy="553998"/>
          </a:xfrm>
          <a:prstGeom prst="rect"/>
          <a:noFill/>
        </p:spPr>
        <p:txBody>
          <a:bodyPr rtlCol="0" wrap="square">
            <a:spAutoFit/>
          </a:bodyPr>
          <a:p>
            <a:pPr>
              <a:lnSpc>
                <a:spcPct val="150000"/>
              </a:lnSpc>
            </a:pPr>
            <a:r>
              <a:rPr altLang="en-US" sz="2000" lang="zh-CN">
                <a:latin typeface="微软雅黑" panose="020B0503020204020204" pitchFamily="34" charset="-122"/>
                <a:ea typeface="微软雅黑" panose="020B0503020204020204" pitchFamily="34" charset="-122"/>
              </a:rPr>
              <a:t>剩余劳动时间</a:t>
            </a:r>
            <a:endParaRPr altLang="zh-CN" dirty="0" sz="2000" lang="en-US">
              <a:latin typeface="微软雅黑" panose="020B0503020204020204" pitchFamily="34" charset="-122"/>
              <a:ea typeface="微软雅黑" panose="020B0503020204020204" pitchFamily="34" charset="-122"/>
            </a:endParaRPr>
          </a:p>
        </p:txBody>
      </p:sp>
      <p:sp>
        <p:nvSpPr>
          <p:cNvPr id="1048704" name="文本框 9"/>
          <p:cNvSpPr txBox="1"/>
          <p:nvPr/>
        </p:nvSpPr>
        <p:spPr>
          <a:xfrm>
            <a:off x="6189469" y="3489716"/>
            <a:ext cx="1809332" cy="553998"/>
          </a:xfrm>
          <a:prstGeom prst="rect"/>
          <a:noFill/>
        </p:spPr>
        <p:txBody>
          <a:bodyPr rtlCol="0" wrap="square">
            <a:spAutoFit/>
          </a:bodyPr>
          <a:p>
            <a:pPr>
              <a:lnSpc>
                <a:spcPct val="150000"/>
              </a:lnSpc>
            </a:pPr>
            <a:r>
              <a:rPr altLang="en-US" sz="2000" lang="zh-CN">
                <a:latin typeface="微软雅黑" panose="020B0503020204020204" pitchFamily="34" charset="-122"/>
                <a:ea typeface="微软雅黑" panose="020B0503020204020204" pitchFamily="34" charset="-122"/>
              </a:rPr>
              <a:t>必要劳动时间</a:t>
            </a:r>
            <a:endParaRPr altLang="zh-CN" dirty="0" sz="2000" lang="en-US">
              <a:latin typeface="微软雅黑" panose="020B0503020204020204" pitchFamily="34" charset="-122"/>
              <a:ea typeface="微软雅黑" panose="020B0503020204020204" pitchFamily="34" charset="-122"/>
            </a:endParaRPr>
          </a:p>
        </p:txBody>
      </p:sp>
      <p:sp>
        <p:nvSpPr>
          <p:cNvPr id="1048705" name="文本框 10"/>
          <p:cNvSpPr txBox="1"/>
          <p:nvPr/>
        </p:nvSpPr>
        <p:spPr>
          <a:xfrm>
            <a:off x="3745571" y="2885967"/>
            <a:ext cx="1800200" cy="553998"/>
          </a:xfrm>
          <a:prstGeom prst="rect"/>
          <a:noFill/>
        </p:spPr>
        <p:txBody>
          <a:bodyPr rtlCol="0" wrap="square">
            <a:spAutoFit/>
          </a:bodyPr>
          <a:p>
            <a:pPr>
              <a:lnSpc>
                <a:spcPct val="150000"/>
              </a:lnSpc>
            </a:pPr>
            <a:r>
              <a:rPr altLang="en-US" dirty="0" sz="2000" lang="zh-CN">
                <a:latin typeface="微软雅黑" panose="020B0503020204020204" pitchFamily="34" charset="-122"/>
                <a:ea typeface="微软雅黑" panose="020B0503020204020204" pitchFamily="34" charset="-122"/>
              </a:rPr>
              <a:t>剩余价值</a:t>
            </a:r>
            <a:r>
              <a:rPr altLang="zh-CN" dirty="0" sz="2000" lang="en-US">
                <a:latin typeface="微软雅黑" panose="020B0503020204020204" pitchFamily="34" charset="-122"/>
                <a:ea typeface="微软雅黑" panose="020B0503020204020204" pitchFamily="34" charset="-122"/>
              </a:rPr>
              <a:t>m</a:t>
            </a:r>
          </a:p>
        </p:txBody>
      </p:sp>
      <p:sp>
        <p:nvSpPr>
          <p:cNvPr id="1048706" name="文本框 11"/>
          <p:cNvSpPr txBox="1"/>
          <p:nvPr/>
        </p:nvSpPr>
        <p:spPr>
          <a:xfrm>
            <a:off x="3790899" y="3469847"/>
            <a:ext cx="1800200" cy="553998"/>
          </a:xfrm>
          <a:prstGeom prst="rect"/>
          <a:noFill/>
        </p:spPr>
        <p:txBody>
          <a:bodyPr rtlCol="0" wrap="square">
            <a:spAutoFit/>
          </a:bodyPr>
          <a:p>
            <a:pPr>
              <a:lnSpc>
                <a:spcPct val="150000"/>
              </a:lnSpc>
            </a:pPr>
            <a:r>
              <a:rPr altLang="en-US" dirty="0" sz="2000" lang="zh-CN">
                <a:latin typeface="微软雅黑" panose="020B0503020204020204" pitchFamily="34" charset="-122"/>
                <a:ea typeface="微软雅黑" panose="020B0503020204020204" pitchFamily="34" charset="-122"/>
              </a:rPr>
              <a:t>可变资本</a:t>
            </a:r>
            <a:r>
              <a:rPr altLang="zh-CN" dirty="0" sz="2000" lang="en-US">
                <a:latin typeface="微软雅黑" panose="020B0503020204020204" pitchFamily="34" charset="-122"/>
                <a:ea typeface="微软雅黑" panose="020B0503020204020204" pitchFamily="34" charset="-122"/>
              </a:rPr>
              <a:t>v</a:t>
            </a:r>
          </a:p>
        </p:txBody>
      </p:sp>
      <p:pic>
        <p:nvPicPr>
          <p:cNvPr id="2097175" name="图片 13"/>
          <p:cNvPicPr>
            <a:picLocks noChangeAspect="1"/>
          </p:cNvPicPr>
          <p:nvPr/>
        </p:nvPicPr>
        <p:blipFill>
          <a:blip xmlns:r="http://schemas.openxmlformats.org/officeDocument/2006/relationships" r:embed="rId6"/>
          <a:stretch>
            <a:fillRect/>
          </a:stretch>
        </p:blipFill>
        <p:spPr>
          <a:xfrm>
            <a:off x="8904312" y="4023319"/>
            <a:ext cx="3166988" cy="2591172"/>
          </a:xfrm>
          <a:prstGeom prst="rect"/>
        </p:spPr>
      </p:pic>
      <p:sp>
        <p:nvSpPr>
          <p:cNvPr id="1048707"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16" name="图表 15"/>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8"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sp>
        <p:nvSpPr>
          <p:cNvPr id="1048585" name="文本框 56"/>
          <p:cNvSpPr txBox="1">
            <a:spLocks noChangeArrowheads="1"/>
          </p:cNvSpPr>
          <p:nvPr/>
        </p:nvSpPr>
        <p:spPr bwMode="auto">
          <a:xfrm>
            <a:off x="1783403" y="1385889"/>
            <a:ext cx="1109979"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教材卖点二</a:t>
            </a:r>
          </a:p>
        </p:txBody>
      </p:sp>
      <p:sp>
        <p:nvSpPr>
          <p:cNvPr id="1048586" name="椭圆 84"/>
          <p:cNvSpPr>
            <a:spLocks noChangeArrowheads="1"/>
          </p:cNvSpPr>
          <p:nvPr/>
        </p:nvSpPr>
        <p:spPr bwMode="auto">
          <a:xfrm>
            <a:off x="3175000" y="2654300"/>
            <a:ext cx="471488" cy="471488"/>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87" name="椭圆 91"/>
          <p:cNvSpPr>
            <a:spLocks noChangeArrowheads="1"/>
          </p:cNvSpPr>
          <p:nvPr/>
        </p:nvSpPr>
        <p:spPr bwMode="auto">
          <a:xfrm>
            <a:off x="5589588" y="4591050"/>
            <a:ext cx="584200" cy="584200"/>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88" name="椭圆 92"/>
          <p:cNvSpPr>
            <a:spLocks noChangeArrowheads="1"/>
          </p:cNvSpPr>
          <p:nvPr/>
        </p:nvSpPr>
        <p:spPr bwMode="auto">
          <a:xfrm flipH="1">
            <a:off x="1989138" y="3724275"/>
            <a:ext cx="228600" cy="228600"/>
          </a:xfrm>
          <a:prstGeom prst="ellipse"/>
          <a:solidFill>
            <a:srgbClr val="88D0E0">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89"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0" name="椭圆 95"/>
          <p:cNvSpPr>
            <a:spLocks noChangeArrowheads="1"/>
          </p:cNvSpPr>
          <p:nvPr/>
        </p:nvSpPr>
        <p:spPr bwMode="auto">
          <a:xfrm>
            <a:off x="7397751" y="2568576"/>
            <a:ext cx="447675" cy="447675"/>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1" name="椭圆 97"/>
          <p:cNvSpPr>
            <a:spLocks noChangeArrowheads="1"/>
          </p:cNvSpPr>
          <p:nvPr/>
        </p:nvSpPr>
        <p:spPr bwMode="auto">
          <a:xfrm flipH="1">
            <a:off x="6173788" y="3000376"/>
            <a:ext cx="239712" cy="239713"/>
          </a:xfrm>
          <a:prstGeom prst="ellipse"/>
          <a:solidFill>
            <a:srgbClr val="F28A5F">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2" name="椭圆 99"/>
          <p:cNvSpPr>
            <a:spLocks noChangeArrowheads="1"/>
          </p:cNvSpPr>
          <p:nvPr/>
        </p:nvSpPr>
        <p:spPr bwMode="auto">
          <a:xfrm>
            <a:off x="9317038" y="50577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3" name="椭圆 101"/>
          <p:cNvSpPr>
            <a:spLocks noChangeArrowheads="1"/>
          </p:cNvSpPr>
          <p:nvPr/>
        </p:nvSpPr>
        <p:spPr bwMode="auto">
          <a:xfrm flipH="1">
            <a:off x="8629651" y="1662113"/>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5" name="图片 1"/>
          <p:cNvPicPr>
            <a:picLocks noChangeAspect="1" noChangeArrowheads="1"/>
          </p:cNvPicPr>
          <p:nvPr/>
        </p:nvPicPr>
        <p:blipFill>
          <a:blip xmlns:r="http://schemas.openxmlformats.org/officeDocument/2006/relationships" r:embed="rId1"/>
          <a:srcRect/>
          <a:stretch>
            <a:fillRect/>
          </a:stretch>
        </p:blipFill>
        <p:spPr bwMode="auto">
          <a:xfrm>
            <a:off x="1841500" y="9525"/>
            <a:ext cx="8509000" cy="6616700"/>
          </a:xfrm>
          <a:prstGeom prst="rect"/>
          <a:noFill/>
          <a:ln>
            <a:noFill/>
          </a:ln>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12" name="矩形 1"/>
          <p:cNvSpPr/>
          <p:nvPr/>
        </p:nvSpPr>
        <p:spPr>
          <a:xfrm>
            <a:off x="1055441" y="1772816"/>
            <a:ext cx="11289787" cy="2215987"/>
          </a:xfrm>
          <a:prstGeom prst="rect"/>
        </p:spPr>
        <p:txBody>
          <a:bodyPr bIns="45718" lIns="91426" rIns="91426" tIns="45718" wrap="square">
            <a:spAutoFit/>
          </a:bodyPr>
          <a:p>
            <a:pPr algn="l">
              <a:lnSpc>
                <a:spcPct val="200000"/>
              </a:lnSpc>
            </a:pPr>
            <a:r>
              <a:rPr altLang="en-US" dirty="0" sz="2300" lang="zh-CN">
                <a:latin typeface="微软雅黑" panose="020B0503020204020204" pitchFamily="34" charset="-122"/>
                <a:ea typeface="微软雅黑" panose="020B0503020204020204" pitchFamily="34" charset="-122"/>
              </a:rPr>
              <a:t>     资本家要获得更多的剩余价值，可以通过两条途径：</a:t>
            </a:r>
            <a:r>
              <a:rPr altLang="en-US" dirty="0" sz="2300" lang="zh-CN">
                <a:solidFill>
                  <a:srgbClr val="00B050"/>
                </a:solidFill>
                <a:latin typeface="微软雅黑" panose="020B0503020204020204" pitchFamily="34" charset="-122"/>
                <a:ea typeface="微软雅黑" panose="020B0503020204020204" pitchFamily="34" charset="-122"/>
              </a:rPr>
              <a:t>（简答题）</a:t>
            </a:r>
            <a:endParaRPr altLang="zh-CN" dirty="0" sz="2300" lang="en-US">
              <a:solidFill>
                <a:srgbClr val="00B050"/>
              </a:solidFill>
              <a:latin typeface="微软雅黑" panose="020B0503020204020204" pitchFamily="34" charset="-122"/>
              <a:ea typeface="微软雅黑" panose="020B0503020204020204" pitchFamily="34" charset="-122"/>
            </a:endParaRPr>
          </a:p>
          <a:p>
            <a:pPr algn="l">
              <a:lnSpc>
                <a:spcPct val="200000"/>
              </a:lnSpc>
            </a:pPr>
            <a:r>
              <a:rPr altLang="en-US" dirty="0" sz="2300" lang="zh-CN">
                <a:latin typeface="微软雅黑" panose="020B0503020204020204" pitchFamily="34" charset="-122"/>
                <a:ea typeface="微软雅黑" panose="020B0503020204020204" pitchFamily="34" charset="-122"/>
              </a:rPr>
              <a:t>     </a:t>
            </a:r>
            <a:r>
              <a:rPr altLang="zh-CN" dirty="0" sz="2300" lang="en-US">
                <a:latin typeface="微软雅黑" panose="020B0503020204020204" pitchFamily="34" charset="-122"/>
                <a:ea typeface="微软雅黑" panose="020B0503020204020204" pitchFamily="34" charset="-122"/>
              </a:rPr>
              <a:t>1.</a:t>
            </a:r>
            <a:r>
              <a:rPr altLang="en-US" dirty="0" sz="2300" lang="zh-CN">
                <a:solidFill>
                  <a:srgbClr val="C00000"/>
                </a:solidFill>
                <a:latin typeface="微软雅黑" panose="020B0503020204020204" pitchFamily="34" charset="-122"/>
                <a:ea typeface="微软雅黑" panose="020B0503020204020204" pitchFamily="34" charset="-122"/>
              </a:rPr>
              <a:t>提高剩余价值率</a:t>
            </a:r>
            <a:r>
              <a:rPr altLang="en-US" dirty="0" sz="2300" lang="zh-CN">
                <a:latin typeface="微软雅黑" panose="020B0503020204020204" pitchFamily="34" charset="-122"/>
                <a:ea typeface="微软雅黑" panose="020B0503020204020204" pitchFamily="34" charset="-122"/>
              </a:rPr>
              <a:t>，即提高对工人的剥削程度</a:t>
            </a:r>
            <a:endParaRPr altLang="zh-CN" dirty="0" sz="2300" lang="en-US">
              <a:latin typeface="微软雅黑" panose="020B0503020204020204" pitchFamily="34" charset="-122"/>
              <a:ea typeface="微软雅黑" panose="020B0503020204020204" pitchFamily="34" charset="-122"/>
            </a:endParaRPr>
          </a:p>
          <a:p>
            <a:pPr algn="l">
              <a:lnSpc>
                <a:spcPct val="200000"/>
              </a:lnSpc>
            </a:pPr>
            <a:r>
              <a:rPr altLang="en-US" dirty="0" sz="2300" lang="zh-CN">
                <a:latin typeface="微软雅黑" panose="020B0503020204020204" pitchFamily="34" charset="-122"/>
                <a:ea typeface="微软雅黑" panose="020B0503020204020204" pitchFamily="34" charset="-122"/>
              </a:rPr>
              <a:t>     </a:t>
            </a:r>
            <a:r>
              <a:rPr altLang="zh-CN" dirty="0" sz="2300" lang="en-US">
                <a:latin typeface="微软雅黑" panose="020B0503020204020204" pitchFamily="34" charset="-122"/>
                <a:ea typeface="微软雅黑" panose="020B0503020204020204" pitchFamily="34" charset="-122"/>
              </a:rPr>
              <a:t>2.</a:t>
            </a:r>
            <a:r>
              <a:rPr altLang="en-US" dirty="0" sz="2300" lang="zh-CN">
                <a:solidFill>
                  <a:srgbClr val="C00000"/>
                </a:solidFill>
                <a:latin typeface="微软雅黑" panose="020B0503020204020204" pitchFamily="34" charset="-122"/>
                <a:ea typeface="微软雅黑" panose="020B0503020204020204" pitchFamily="34" charset="-122"/>
              </a:rPr>
              <a:t>增加可变资本</a:t>
            </a:r>
            <a:r>
              <a:rPr altLang="en-US" dirty="0" sz="2300" lang="zh-CN">
                <a:latin typeface="微软雅黑" panose="020B0503020204020204" pitchFamily="34" charset="-122"/>
                <a:ea typeface="微软雅黑" panose="020B0503020204020204" pitchFamily="34" charset="-122"/>
              </a:rPr>
              <a:t>总量，以雇佣更多工人，扩大剥削范围</a:t>
            </a:r>
            <a:endParaRPr altLang="zh-CN" dirty="0" sz="2300" lang="en-US">
              <a:latin typeface="微软雅黑" panose="020B0503020204020204" pitchFamily="34" charset="-122"/>
              <a:ea typeface="微软雅黑" panose="020B0503020204020204" pitchFamily="34" charset="-122"/>
            </a:endParaRPr>
          </a:p>
        </p:txBody>
      </p:sp>
      <p:pic>
        <p:nvPicPr>
          <p:cNvPr id="2097176" name="图片 5"/>
          <p:cNvPicPr>
            <a:picLocks noChangeAspect="1"/>
          </p:cNvPicPr>
          <p:nvPr/>
        </p:nvPicPr>
        <p:blipFill>
          <a:blip xmlns:r="http://schemas.openxmlformats.org/officeDocument/2006/relationships" r:embed="rId6"/>
          <a:stretch>
            <a:fillRect/>
          </a:stretch>
        </p:blipFill>
        <p:spPr>
          <a:xfrm>
            <a:off x="8384578" y="3988803"/>
            <a:ext cx="3166988" cy="2591172"/>
          </a:xfrm>
          <a:prstGeom prst="rect"/>
        </p:spPr>
      </p:pic>
      <p:sp>
        <p:nvSpPr>
          <p:cNvPr id="1048713"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17" name="图表 6"/>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4"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18" name="TextBox 3"/>
          <p:cNvSpPr txBox="1"/>
          <p:nvPr/>
        </p:nvSpPr>
        <p:spPr>
          <a:xfrm>
            <a:off x="767408" y="2075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graphicFrame>
        <p:nvGraphicFramePr>
          <p:cNvPr id="4194318" name="表格 5"/>
          <p:cNvGraphicFramePr>
            <a:graphicFrameLocks noGrp="1"/>
          </p:cNvGraphicFramePr>
          <p:nvPr/>
        </p:nvGraphicFramePr>
        <p:xfrm>
          <a:off x="3287688" y="3524343"/>
          <a:ext cx="4355074" cy="914400"/>
        </p:xfrm>
        <a:graphic>
          <a:graphicData uri="http://schemas.openxmlformats.org/drawingml/2006/table">
            <a:tbl>
              <a:tblPr firstRow="1" bandRow="1">
                <a:tableStyleId>{5C22544A-7EE6-4342-B048-85BDC9FD1C3A}</a:tableStyleId>
              </a:tblPr>
              <a:tblGrid>
                <a:gridCol w="3058930"/>
                <a:gridCol w="1296144"/>
              </a:tblGrid>
              <a:tr h="914400">
                <a:tc>
                  <a:txBody>
                    <a:bodyPr/>
                    <a:p>
                      <a:pPr algn="ctr"/>
                      <a:r>
                        <a:rPr altLang="zh-CN" dirty="0" sz="5400" lang="en-US"/>
                        <a:t>5</a:t>
                      </a:r>
                      <a:endParaRPr altLang="en-US" dirty="0" sz="5400" lang="zh-CN"/>
                    </a:p>
                  </a:txBody>
                  <a:tcPr>
                    <a:solidFill>
                      <a:schemeClr val="accent5"/>
                    </a:solidFill>
                  </a:tcPr>
                </a:tc>
                <a:tc>
                  <a:txBody>
                    <a:bodyPr/>
                    <a:p>
                      <a:pPr algn="ctr"/>
                      <a:r>
                        <a:rPr altLang="zh-CN" dirty="0" sz="5400" lang="en-US"/>
                        <a:t>3</a:t>
                      </a:r>
                      <a:endParaRPr altLang="en-US" dirty="0" sz="5400" lang="zh-CN"/>
                    </a:p>
                  </a:txBody>
                  <a:tcPr>
                    <a:solidFill>
                      <a:schemeClr val="accent2"/>
                    </a:solidFill>
                  </a:tcPr>
                </a:tc>
              </a:tr>
            </a:tbl>
          </a:graphicData>
        </a:graphic>
      </p:graphicFrame>
      <p:graphicFrame>
        <p:nvGraphicFramePr>
          <p:cNvPr id="4194319" name="表格 7"/>
          <p:cNvGraphicFramePr>
            <a:graphicFrameLocks noGrp="1"/>
          </p:cNvGraphicFramePr>
          <p:nvPr/>
        </p:nvGraphicFramePr>
        <p:xfrm>
          <a:off x="3287688" y="4833337"/>
          <a:ext cx="4715114" cy="914400"/>
        </p:xfrm>
        <a:graphic>
          <a:graphicData uri="http://schemas.openxmlformats.org/drawingml/2006/table">
            <a:tbl>
              <a:tblPr firstRow="1" bandRow="1">
                <a:tableStyleId>{5C22544A-7EE6-4342-B048-85BDC9FD1C3A}</a:tableStyleId>
              </a:tblPr>
              <a:tblGrid>
                <a:gridCol w="3041921"/>
                <a:gridCol w="1673193"/>
              </a:tblGrid>
              <a:tr h="914400">
                <a:tc>
                  <a:txBody>
                    <a:bodyPr/>
                    <a:p>
                      <a:pPr algn="ctr"/>
                      <a:r>
                        <a:rPr altLang="zh-CN" dirty="0" sz="5400" lang="en-US"/>
                        <a:t>5</a:t>
                      </a:r>
                      <a:endParaRPr altLang="en-US" dirty="0" sz="5400" lang="zh-CN"/>
                    </a:p>
                  </a:txBody>
                  <a:tcPr>
                    <a:solidFill>
                      <a:schemeClr val="accent5"/>
                    </a:solidFill>
                  </a:tcPr>
                </a:tc>
                <a:tc>
                  <a:txBody>
                    <a:bodyPr/>
                    <a:p>
                      <a:pPr algn="ctr"/>
                      <a:r>
                        <a:rPr altLang="zh-CN" dirty="0" sz="5400" lang="en-US"/>
                        <a:t>4</a:t>
                      </a:r>
                      <a:endParaRPr altLang="en-US" dirty="0" sz="5400" lang="zh-CN"/>
                    </a:p>
                  </a:txBody>
                  <a:tcPr>
                    <a:solidFill>
                      <a:schemeClr val="accent2"/>
                    </a:solidFill>
                  </a:tcPr>
                </a:tc>
              </a:tr>
            </a:tbl>
          </a:graphicData>
        </a:graphic>
      </p:graphicFrame>
      <p:sp>
        <p:nvSpPr>
          <p:cNvPr id="1048719" name="文本框 1"/>
          <p:cNvSpPr txBox="1"/>
          <p:nvPr/>
        </p:nvSpPr>
        <p:spPr>
          <a:xfrm>
            <a:off x="1027647" y="3763611"/>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必要劳动时间</a:t>
            </a:r>
          </a:p>
        </p:txBody>
      </p:sp>
      <p:sp>
        <p:nvSpPr>
          <p:cNvPr id="1048720" name="文本框 8"/>
          <p:cNvSpPr txBox="1"/>
          <p:nvPr/>
        </p:nvSpPr>
        <p:spPr>
          <a:xfrm>
            <a:off x="1051383" y="5059704"/>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必要劳动时间</a:t>
            </a:r>
          </a:p>
        </p:txBody>
      </p:sp>
      <p:sp>
        <p:nvSpPr>
          <p:cNvPr id="1048721" name="文本框 9"/>
          <p:cNvSpPr txBox="1"/>
          <p:nvPr/>
        </p:nvSpPr>
        <p:spPr>
          <a:xfrm>
            <a:off x="8112224" y="3763611"/>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剩余劳动时间</a:t>
            </a:r>
          </a:p>
        </p:txBody>
      </p:sp>
      <p:sp>
        <p:nvSpPr>
          <p:cNvPr id="1048722" name="文本框 10"/>
          <p:cNvSpPr txBox="1"/>
          <p:nvPr/>
        </p:nvSpPr>
        <p:spPr>
          <a:xfrm>
            <a:off x="8112224" y="5082187"/>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剩余劳动时间</a:t>
            </a:r>
          </a:p>
        </p:txBody>
      </p:sp>
      <p:sp>
        <p:nvSpPr>
          <p:cNvPr id="1048723"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
        <p:nvSpPr>
          <p:cNvPr id="1048724" name="TextBox 4"/>
          <p:cNvSpPr txBox="1"/>
          <p:nvPr/>
        </p:nvSpPr>
        <p:spPr>
          <a:xfrm>
            <a:off x="1027647" y="2190893"/>
            <a:ext cx="11001755" cy="830993"/>
          </a:xfrm>
          <a:prstGeom prst="rect"/>
          <a:noFill/>
        </p:spPr>
        <p:txBody>
          <a:bodyPr bIns="45718" lIns="91426" rIns="91426" rtlCol="0" tIns="45718" wrap="square">
            <a:spAutoFit/>
          </a:bodyPr>
          <a:p>
            <a:pPr>
              <a:lnSpc>
                <a:spcPct val="200000"/>
              </a:lnSpc>
            </a:pPr>
            <a:r>
              <a:rPr altLang="en-US" dirty="0" sz="2400" lang="zh-CN">
                <a:latin typeface="微软雅黑" panose="020B0503020204020204" pitchFamily="34" charset="-122"/>
                <a:ea typeface="微软雅黑" panose="020B0503020204020204" pitchFamily="34" charset="-122"/>
              </a:rPr>
              <a:t>①</a:t>
            </a:r>
            <a:r>
              <a:rPr altLang="en-US" dirty="0" sz="2400" lang="zh-CN">
                <a:solidFill>
                  <a:srgbClr val="C00000"/>
                </a:solidFill>
                <a:latin typeface="微软雅黑" panose="020B0503020204020204" pitchFamily="34" charset="-122"/>
                <a:ea typeface="微软雅黑" panose="020B0503020204020204" pitchFamily="34" charset="-122"/>
              </a:rPr>
              <a:t>绝对剩余价值</a:t>
            </a:r>
            <a:r>
              <a:rPr altLang="en-US" dirty="0" sz="2400" lang="zh-CN">
                <a:latin typeface="微软雅黑" panose="020B0503020204020204" pitchFamily="34" charset="-122"/>
                <a:ea typeface="微软雅黑" panose="020B0503020204020204" pitchFamily="34" charset="-122"/>
              </a:rPr>
              <a:t>（延长工作日、提高劳动强度） </a:t>
            </a:r>
            <a:r>
              <a:rPr altLang="zh-CN" dirty="0" sz="2400" lang="en-US">
                <a:latin typeface="微软雅黑" panose="020B0503020204020204" pitchFamily="34" charset="-122"/>
                <a:ea typeface="微软雅黑" panose="020B0503020204020204" pitchFamily="34" charset="-122"/>
              </a:rPr>
              <a:t>——</a:t>
            </a:r>
            <a:r>
              <a:rPr altLang="en-US" dirty="0" sz="2400" lang="zh-CN">
                <a:solidFill>
                  <a:schemeClr val="tx2">
                    <a:lumMod val="50000"/>
                  </a:schemeClr>
                </a:solidFill>
                <a:latin typeface="楷体" panose="02010609060101010101" pitchFamily="49" charset="-122"/>
                <a:ea typeface="楷体" panose="02010609060101010101" pitchFamily="49" charset="-122"/>
              </a:rPr>
              <a:t>简单粗暴</a:t>
            </a:r>
            <a:r>
              <a:rPr altLang="en-US" dirty="0" sz="2400" lang="zh-CN">
                <a:solidFill>
                  <a:schemeClr val="tx2">
                    <a:lumMod val="50000"/>
                  </a:schemeClr>
                </a:solidFill>
                <a:latin typeface="楷体" panose="02010609060101010101" pitchFamily="49" charset="-122"/>
                <a:ea typeface="楷体" panose="02010609060101010101" pitchFamily="49" charset="-122"/>
                <a:sym typeface="+mn-ea"/>
              </a:rPr>
              <a:t>加班！</a:t>
            </a:r>
          </a:p>
        </p:txBody>
      </p:sp>
      <p:graphicFrame>
        <p:nvGraphicFramePr>
          <p:cNvPr id="4194320" name="图表 11"/>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5"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1" presetSubtype="0">
                                  <p:stCondLst>
                                    <p:cond delay="0"/>
                                  </p:stCondLst>
                                  <p:childTnLst>
                                    <p:set>
                                      <p:cBhvr>
                                        <p:cTn dur="1" fill="hold" id="6">
                                          <p:stCondLst>
                                            <p:cond delay="0"/>
                                          </p:stCondLst>
                                        </p:cTn>
                                        <p:tgtEl>
                                          <p:spTgt spid="4194318"/>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id="9" nodeType="clickEffect" presetClass="entr" presetID="1" presetSubtype="0">
                                  <p:stCondLst>
                                    <p:cond delay="0"/>
                                  </p:stCondLst>
                                  <p:childTnLst>
                                    <p:set>
                                      <p:cBhvr>
                                        <p:cTn dur="1" fill="hold" id="10">
                                          <p:stCondLst>
                                            <p:cond delay="0"/>
                                          </p:stCondLst>
                                        </p:cTn>
                                        <p:tgtEl>
                                          <p:spTgt spid="4194319"/>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2" presetSubtype="4">
                                  <p:stCondLst>
                                    <p:cond delay="0"/>
                                  </p:stCondLst>
                                  <p:childTnLst>
                                    <p:set>
                                      <p:cBhvr>
                                        <p:cTn dur="1" fill="hold" id="14">
                                          <p:stCondLst>
                                            <p:cond delay="0"/>
                                          </p:stCondLst>
                                        </p:cTn>
                                        <p:tgtEl>
                                          <p:spTgt spid="1048724"/>
                                        </p:tgtEl>
                                        <p:attrNameLst>
                                          <p:attrName>style.visibility</p:attrName>
                                        </p:attrNameLst>
                                      </p:cBhvr>
                                      <p:to>
                                        <p:strVal val="visible"/>
                                      </p:to>
                                    </p:set>
                                    <p:anim calcmode="lin" valueType="num">
                                      <p:cBhvr additive="base">
                                        <p:cTn dur="500" fill="hold" id="15"/>
                                        <p:tgtEl>
                                          <p:spTgt spid="1048724"/>
                                        </p:tgtEl>
                                        <p:attrNameLst>
                                          <p:attrName>ppt_x</p:attrName>
                                        </p:attrNameLst>
                                      </p:cBhvr>
                                      <p:tavLst>
                                        <p:tav tm="0">
                                          <p:val>
                                            <p:strVal val="#ppt_x"/>
                                          </p:val>
                                        </p:tav>
                                        <p:tav tm="100000">
                                          <p:val>
                                            <p:strVal val="#ppt_x"/>
                                          </p:val>
                                        </p:tav>
                                      </p:tavLst>
                                    </p:anim>
                                    <p:anim calcmode="lin" valueType="num">
                                      <p:cBhvr additive="base">
                                        <p:cTn dur="500" fill="hold" id="16"/>
                                        <p:tgtEl>
                                          <p:spTgt spid="10487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2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29" name="文本框 1"/>
          <p:cNvSpPr txBox="1"/>
          <p:nvPr/>
        </p:nvSpPr>
        <p:spPr>
          <a:xfrm>
            <a:off x="983433" y="1828808"/>
            <a:ext cx="8584377" cy="523220"/>
          </a:xfrm>
          <a:prstGeom prst="rect"/>
          <a:noFill/>
        </p:spPr>
        <p:txBody>
          <a:bodyPr rtlCol="0" wrap="square">
            <a:spAutoFit/>
          </a:bodyPr>
          <a:p>
            <a:r>
              <a:rPr altLang="en-US" dirty="0" sz="2800" kumimoji="1" lang="zh-CN">
                <a:latin typeface="Microsoft YaHei" charset="-122"/>
                <a:ea typeface="Microsoft YaHei" charset="-122"/>
                <a:cs typeface="Microsoft YaHei" charset="-122"/>
              </a:rPr>
              <a:t>个别资本家追求更多的剩余价值，资本家的直接目的</a:t>
            </a:r>
          </a:p>
        </p:txBody>
      </p:sp>
      <p:sp>
        <p:nvSpPr>
          <p:cNvPr id="1048730" name="下箭头 2"/>
          <p:cNvSpPr/>
          <p:nvPr/>
        </p:nvSpPr>
        <p:spPr>
          <a:xfrm>
            <a:off x="4218202" y="2492895"/>
            <a:ext cx="864096" cy="1080120"/>
          </a:xfrm>
          <a:prstGeom prst="downArrow"/>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3000" kumimoji="1" lang="zh-CN"/>
          </a:p>
        </p:txBody>
      </p:sp>
      <p:sp>
        <p:nvSpPr>
          <p:cNvPr id="1048731" name="文本框 3"/>
          <p:cNvSpPr txBox="1"/>
          <p:nvPr/>
        </p:nvSpPr>
        <p:spPr>
          <a:xfrm>
            <a:off x="2588876" y="3663415"/>
            <a:ext cx="4932548" cy="523220"/>
          </a:xfrm>
          <a:prstGeom prst="rect"/>
          <a:noFill/>
        </p:spPr>
        <p:txBody>
          <a:bodyPr rtlCol="0" wrap="square">
            <a:spAutoFit/>
          </a:bodyPr>
          <a:p>
            <a:r>
              <a:rPr altLang="en-US" dirty="0" sz="2800" kumimoji="1" lang="zh-CN">
                <a:latin typeface="Microsoft YaHei" charset="-122"/>
                <a:ea typeface="Microsoft YaHei" charset="-122"/>
                <a:cs typeface="Microsoft YaHei" charset="-122"/>
              </a:rPr>
              <a:t>社会劳动生产效率都提高了</a:t>
            </a:r>
          </a:p>
        </p:txBody>
      </p:sp>
      <p:pic>
        <p:nvPicPr>
          <p:cNvPr id="2097177" name="图片 4"/>
          <p:cNvPicPr>
            <a:picLocks noChangeAspect="1"/>
          </p:cNvPicPr>
          <p:nvPr/>
        </p:nvPicPr>
        <p:blipFill>
          <a:blip xmlns:r="http://schemas.openxmlformats.org/officeDocument/2006/relationships" r:embed="rId6"/>
          <a:stretch>
            <a:fillRect/>
          </a:stretch>
        </p:blipFill>
        <p:spPr>
          <a:xfrm>
            <a:off x="8616280" y="3769876"/>
            <a:ext cx="2880320" cy="2315982"/>
          </a:xfrm>
          <a:prstGeom prst="rect"/>
        </p:spPr>
      </p:pic>
      <p:sp>
        <p:nvSpPr>
          <p:cNvPr id="1048732" name="文本框 5"/>
          <p:cNvSpPr txBox="1"/>
          <p:nvPr/>
        </p:nvSpPr>
        <p:spPr>
          <a:xfrm>
            <a:off x="3453663" y="5465496"/>
            <a:ext cx="2338881" cy="523220"/>
          </a:xfrm>
          <a:prstGeom prst="rect"/>
          <a:noFill/>
        </p:spPr>
        <p:txBody>
          <a:bodyPr rtlCol="0" wrap="square">
            <a:spAutoFit/>
          </a:bodyPr>
          <a:p>
            <a:r>
              <a:rPr altLang="en-US" dirty="0" sz="2800" kumimoji="1" lang="zh-CN">
                <a:latin typeface="Microsoft YaHei" charset="-122"/>
                <a:ea typeface="Microsoft YaHei" charset="-122"/>
                <a:cs typeface="Microsoft YaHei" charset="-122"/>
              </a:rPr>
              <a:t>新的剥削方法</a:t>
            </a:r>
          </a:p>
        </p:txBody>
      </p:sp>
      <p:sp>
        <p:nvSpPr>
          <p:cNvPr id="1048733" name="下箭头 6"/>
          <p:cNvSpPr/>
          <p:nvPr/>
        </p:nvSpPr>
        <p:spPr>
          <a:xfrm>
            <a:off x="4191054" y="4277035"/>
            <a:ext cx="864096" cy="1080120"/>
          </a:xfrm>
          <a:prstGeom prst="downArrow"/>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3000" kumimoji="1" lang="zh-CN"/>
          </a:p>
        </p:txBody>
      </p:sp>
      <p:sp>
        <p:nvSpPr>
          <p:cNvPr id="1048734"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
        <p:nvSpPr>
          <p:cNvPr id="1048735" name="文本框 9"/>
          <p:cNvSpPr txBox="1"/>
          <p:nvPr/>
        </p:nvSpPr>
        <p:spPr>
          <a:xfrm>
            <a:off x="9566575" y="1828808"/>
            <a:ext cx="2382652" cy="523220"/>
          </a:xfrm>
          <a:prstGeom prst="rect"/>
          <a:solidFill>
            <a:srgbClr val="FFFF00"/>
          </a:solidFill>
        </p:spPr>
        <p:txBody>
          <a:bodyPr rtlCol="0" wrap="square">
            <a:spAutoFit/>
          </a:bodyPr>
          <a:p>
            <a:r>
              <a:rPr altLang="en-US" dirty="0" sz="2800" kumimoji="1" lang="zh-CN">
                <a:latin typeface="Microsoft YaHei" charset="-122"/>
                <a:ea typeface="Microsoft YaHei" charset="-122"/>
                <a:cs typeface="Microsoft YaHei" charset="-122"/>
              </a:rPr>
              <a:t>超额剩余价值</a:t>
            </a:r>
          </a:p>
        </p:txBody>
      </p:sp>
      <p:graphicFrame>
        <p:nvGraphicFramePr>
          <p:cNvPr id="4194321" name="图表 10"/>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36"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35"/>
                                        </p:tgtEl>
                                        <p:attrNameLst>
                                          <p:attrName>style.visibility</p:attrName>
                                        </p:attrNameLst>
                                      </p:cBhvr>
                                      <p:to>
                                        <p:strVal val="visible"/>
                                      </p:to>
                                    </p:set>
                                    <p:anim calcmode="lin" valueType="num">
                                      <p:cBhvr additive="base">
                                        <p:cTn dur="500" fill="hold" id="7"/>
                                        <p:tgtEl>
                                          <p:spTgt spid="1048735"/>
                                        </p:tgtEl>
                                        <p:attrNameLst>
                                          <p:attrName>ppt_x</p:attrName>
                                        </p:attrNameLst>
                                      </p:cBhvr>
                                      <p:tavLst>
                                        <p:tav tm="0">
                                          <p:val>
                                            <p:strVal val="#ppt_x"/>
                                          </p:val>
                                        </p:tav>
                                        <p:tav tm="100000">
                                          <p:val>
                                            <p:strVal val="#ppt_x"/>
                                          </p:val>
                                        </p:tav>
                                      </p:tavLst>
                                    </p:anim>
                                    <p:anim calcmode="lin" valueType="num">
                                      <p:cBhvr additive="base">
                                        <p:cTn dur="500" fill="hold" id="8"/>
                                        <p:tgtEl>
                                          <p:spTgt spid="1048735"/>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2" presetSubtype="4">
                                  <p:stCondLst>
                                    <p:cond delay="0"/>
                                  </p:stCondLst>
                                  <p:childTnLst>
                                    <p:set>
                                      <p:cBhvr>
                                        <p:cTn dur="1" fill="hold" id="12">
                                          <p:stCondLst>
                                            <p:cond delay="0"/>
                                          </p:stCondLst>
                                        </p:cTn>
                                        <p:tgtEl>
                                          <p:spTgt spid="1048730"/>
                                        </p:tgtEl>
                                        <p:attrNameLst>
                                          <p:attrName>style.visibility</p:attrName>
                                        </p:attrNameLst>
                                      </p:cBhvr>
                                      <p:to>
                                        <p:strVal val="visible"/>
                                      </p:to>
                                    </p:set>
                                    <p:anim calcmode="lin" valueType="num">
                                      <p:cBhvr additive="base">
                                        <p:cTn dur="500" fill="hold" id="13"/>
                                        <p:tgtEl>
                                          <p:spTgt spid="1048730"/>
                                        </p:tgtEl>
                                        <p:attrNameLst>
                                          <p:attrName>ppt_x</p:attrName>
                                        </p:attrNameLst>
                                      </p:cBhvr>
                                      <p:tavLst>
                                        <p:tav tm="0">
                                          <p:val>
                                            <p:strVal val="#ppt_x"/>
                                          </p:val>
                                        </p:tav>
                                        <p:tav tm="100000">
                                          <p:val>
                                            <p:strVal val="#ppt_x"/>
                                          </p:val>
                                        </p:tav>
                                      </p:tavLst>
                                    </p:anim>
                                    <p:anim calcmode="lin" valueType="num">
                                      <p:cBhvr additive="base">
                                        <p:cTn dur="500" fill="hold" id="14"/>
                                        <p:tgtEl>
                                          <p:spTgt spid="1048730"/>
                                        </p:tgtEl>
                                        <p:attrNameLst>
                                          <p:attrName>ppt_y</p:attrName>
                                        </p:attrNameLst>
                                      </p:cBhvr>
                                      <p:tavLst>
                                        <p:tav tm="0">
                                          <p:val>
                                            <p:strVal val="1+#ppt_h/2"/>
                                          </p:val>
                                        </p:tav>
                                        <p:tav tm="100000">
                                          <p:val>
                                            <p:strVal val="#ppt_y"/>
                                          </p:val>
                                        </p:tav>
                                      </p:tavLst>
                                    </p:anim>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2" presetSubtype="4">
                                  <p:stCondLst>
                                    <p:cond delay="0"/>
                                  </p:stCondLst>
                                  <p:childTnLst>
                                    <p:set>
                                      <p:cBhvr>
                                        <p:cTn dur="1" fill="hold" id="18">
                                          <p:stCondLst>
                                            <p:cond delay="0"/>
                                          </p:stCondLst>
                                        </p:cTn>
                                        <p:tgtEl>
                                          <p:spTgt spid="1048731"/>
                                        </p:tgtEl>
                                        <p:attrNameLst>
                                          <p:attrName>style.visibility</p:attrName>
                                        </p:attrNameLst>
                                      </p:cBhvr>
                                      <p:to>
                                        <p:strVal val="visible"/>
                                      </p:to>
                                    </p:set>
                                    <p:anim calcmode="lin" valueType="num">
                                      <p:cBhvr additive="base">
                                        <p:cTn dur="500" fill="hold" id="19"/>
                                        <p:tgtEl>
                                          <p:spTgt spid="1048731"/>
                                        </p:tgtEl>
                                        <p:attrNameLst>
                                          <p:attrName>ppt_x</p:attrName>
                                        </p:attrNameLst>
                                      </p:cBhvr>
                                      <p:tavLst>
                                        <p:tav tm="0">
                                          <p:val>
                                            <p:strVal val="#ppt_x"/>
                                          </p:val>
                                        </p:tav>
                                        <p:tav tm="100000">
                                          <p:val>
                                            <p:strVal val="#ppt_x"/>
                                          </p:val>
                                        </p:tav>
                                      </p:tavLst>
                                    </p:anim>
                                    <p:anim calcmode="lin" valueType="num">
                                      <p:cBhvr additive="base">
                                        <p:cTn dur="500" fill="hold" id="20"/>
                                        <p:tgtEl>
                                          <p:spTgt spid="1048731"/>
                                        </p:tgtEl>
                                        <p:attrNameLst>
                                          <p:attrName>ppt_y</p:attrName>
                                        </p:attrNameLst>
                                      </p:cBhvr>
                                      <p:tavLst>
                                        <p:tav tm="0">
                                          <p:val>
                                            <p:strVal val="1+#ppt_h/2"/>
                                          </p:val>
                                        </p:tav>
                                        <p:tav tm="100000">
                                          <p:val>
                                            <p:strVal val="#ppt_y"/>
                                          </p:val>
                                        </p:tav>
                                      </p:tavLst>
                                    </p:anim>
                                  </p:childTnLst>
                                </p:cTn>
                              </p:par>
                            </p:childTnLst>
                          </p:cTn>
                        </p:par>
                      </p:childTnLst>
                    </p:cTn>
                  </p:par>
                  <p:par>
                    <p:cTn fill="hold" id="21">
                      <p:stCondLst>
                        <p:cond delay="indefinite"/>
                      </p:stCondLst>
                      <p:childTnLst>
                        <p:par>
                          <p:cTn fill="hold" id="22">
                            <p:stCondLst>
                              <p:cond delay="0"/>
                            </p:stCondLst>
                            <p:childTnLst>
                              <p:par>
                                <p:cTn fill="hold" grpId="0" id="23" nodeType="clickEffect" presetClass="entr" presetID="2" presetSubtype="4">
                                  <p:stCondLst>
                                    <p:cond delay="0"/>
                                  </p:stCondLst>
                                  <p:childTnLst>
                                    <p:set>
                                      <p:cBhvr>
                                        <p:cTn dur="1" fill="hold" id="24">
                                          <p:stCondLst>
                                            <p:cond delay="0"/>
                                          </p:stCondLst>
                                        </p:cTn>
                                        <p:tgtEl>
                                          <p:spTgt spid="1048733"/>
                                        </p:tgtEl>
                                        <p:attrNameLst>
                                          <p:attrName>style.visibility</p:attrName>
                                        </p:attrNameLst>
                                      </p:cBhvr>
                                      <p:to>
                                        <p:strVal val="visible"/>
                                      </p:to>
                                    </p:set>
                                    <p:anim calcmode="lin" valueType="num">
                                      <p:cBhvr additive="base">
                                        <p:cTn dur="500" fill="hold" id="25"/>
                                        <p:tgtEl>
                                          <p:spTgt spid="1048733"/>
                                        </p:tgtEl>
                                        <p:attrNameLst>
                                          <p:attrName>ppt_x</p:attrName>
                                        </p:attrNameLst>
                                      </p:cBhvr>
                                      <p:tavLst>
                                        <p:tav tm="0">
                                          <p:val>
                                            <p:strVal val="#ppt_x"/>
                                          </p:val>
                                        </p:tav>
                                        <p:tav tm="100000">
                                          <p:val>
                                            <p:strVal val="#ppt_x"/>
                                          </p:val>
                                        </p:tav>
                                      </p:tavLst>
                                    </p:anim>
                                    <p:anim calcmode="lin" valueType="num">
                                      <p:cBhvr additive="base">
                                        <p:cTn dur="500" fill="hold" id="26"/>
                                        <p:tgtEl>
                                          <p:spTgt spid="1048733"/>
                                        </p:tgtEl>
                                        <p:attrNameLst>
                                          <p:attrName>ppt_y</p:attrName>
                                        </p:attrNameLst>
                                      </p:cBhvr>
                                      <p:tavLst>
                                        <p:tav tm="0">
                                          <p:val>
                                            <p:strVal val="1+#ppt_h/2"/>
                                          </p:val>
                                        </p:tav>
                                        <p:tav tm="100000">
                                          <p:val>
                                            <p:strVal val="#ppt_y"/>
                                          </p:val>
                                        </p:tav>
                                      </p:tavLst>
                                    </p:anim>
                                  </p:childTnLst>
                                </p:cTn>
                              </p:par>
                            </p:childTnLst>
                          </p:cTn>
                        </p:par>
                      </p:childTnLst>
                    </p:cTn>
                  </p:par>
                  <p:par>
                    <p:cTn fill="hold" id="27">
                      <p:stCondLst>
                        <p:cond delay="indefinite"/>
                      </p:stCondLst>
                      <p:childTnLst>
                        <p:par>
                          <p:cTn fill="hold" id="28">
                            <p:stCondLst>
                              <p:cond delay="0"/>
                            </p:stCondLst>
                            <p:childTnLst>
                              <p:par>
                                <p:cTn fill="hold" grpId="0" id="29" nodeType="clickEffect" presetClass="entr" presetID="2" presetSubtype="4">
                                  <p:stCondLst>
                                    <p:cond delay="0"/>
                                  </p:stCondLst>
                                  <p:childTnLst>
                                    <p:set>
                                      <p:cBhvr>
                                        <p:cTn dur="1" fill="hold" id="30">
                                          <p:stCondLst>
                                            <p:cond delay="0"/>
                                          </p:stCondLst>
                                        </p:cTn>
                                        <p:tgtEl>
                                          <p:spTgt spid="1048732"/>
                                        </p:tgtEl>
                                        <p:attrNameLst>
                                          <p:attrName>style.visibility</p:attrName>
                                        </p:attrNameLst>
                                      </p:cBhvr>
                                      <p:to>
                                        <p:strVal val="visible"/>
                                      </p:to>
                                    </p:set>
                                    <p:anim calcmode="lin" valueType="num">
                                      <p:cBhvr additive="base">
                                        <p:cTn dur="500" fill="hold" id="31"/>
                                        <p:tgtEl>
                                          <p:spTgt spid="1048732"/>
                                        </p:tgtEl>
                                        <p:attrNameLst>
                                          <p:attrName>ppt_x</p:attrName>
                                        </p:attrNameLst>
                                      </p:cBhvr>
                                      <p:tavLst>
                                        <p:tav tm="0">
                                          <p:val>
                                            <p:strVal val="#ppt_x"/>
                                          </p:val>
                                        </p:tav>
                                        <p:tav tm="100000">
                                          <p:val>
                                            <p:strVal val="#ppt_x"/>
                                          </p:val>
                                        </p:tav>
                                      </p:tavLst>
                                    </p:anim>
                                    <p:anim calcmode="lin" valueType="num">
                                      <p:cBhvr additive="base">
                                        <p:cTn dur="500" fill="hold" id="32"/>
                                        <p:tgtEl>
                                          <p:spTgt spid="10487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0" grpId="0" animBg="1"/>
      <p:bldP spid="1048731" grpId="0"/>
      <p:bldP spid="1048732" grpId="0"/>
      <p:bldP spid="1048733" grpId="0" animBg="1"/>
      <p:bldP spid="10487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pic>
        <p:nvPicPr>
          <p:cNvPr id="2097178" name="图片 4"/>
          <p:cNvPicPr>
            <a:picLocks noChangeAspect="1"/>
          </p:cNvPicPr>
          <p:nvPr/>
        </p:nvPicPr>
        <p:blipFill>
          <a:blip xmlns:r="http://schemas.openxmlformats.org/officeDocument/2006/relationships" r:embed="rId6"/>
          <a:stretch>
            <a:fillRect/>
          </a:stretch>
        </p:blipFill>
        <p:spPr>
          <a:xfrm>
            <a:off x="8616280" y="3769876"/>
            <a:ext cx="2880320" cy="2315982"/>
          </a:xfrm>
          <a:prstGeom prst="rect"/>
        </p:spPr>
      </p:pic>
      <p:sp>
        <p:nvSpPr>
          <p:cNvPr id="1048740"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资本主义经济制度的本质特征</a:t>
            </a:r>
          </a:p>
        </p:txBody>
      </p:sp>
      <p:sp>
        <p:nvSpPr>
          <p:cNvPr id="1048741" name="文本框 9"/>
          <p:cNvSpPr txBox="1"/>
          <p:nvPr/>
        </p:nvSpPr>
        <p:spPr>
          <a:xfrm>
            <a:off x="627958" y="1381821"/>
            <a:ext cx="2382652" cy="523220"/>
          </a:xfrm>
          <a:prstGeom prst="rect"/>
          <a:solidFill>
            <a:srgbClr val="FFFF00"/>
          </a:solidFill>
        </p:spPr>
        <p:txBody>
          <a:bodyPr rtlCol="0" wrap="square">
            <a:spAutoFit/>
          </a:bodyPr>
          <a:p>
            <a:r>
              <a:rPr altLang="en-US" dirty="0" sz="2800" kumimoji="1" lang="zh-CN">
                <a:latin typeface="Microsoft YaHei" charset="-122"/>
                <a:ea typeface="Microsoft YaHei" charset="-122"/>
                <a:cs typeface="Microsoft YaHei" charset="-122"/>
              </a:rPr>
              <a:t>超额剩余价值</a:t>
            </a:r>
          </a:p>
        </p:txBody>
      </p:sp>
      <p:graphicFrame>
        <p:nvGraphicFramePr>
          <p:cNvPr id="4194322" name="图表 10"/>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2"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
        <p:nvSpPr>
          <p:cNvPr id="1048743" name="文本框 7"/>
          <p:cNvSpPr txBox="1"/>
          <p:nvPr/>
        </p:nvSpPr>
        <p:spPr>
          <a:xfrm>
            <a:off x="623392" y="2228045"/>
            <a:ext cx="7776864" cy="2862322"/>
          </a:xfrm>
          <a:prstGeom prst="rect"/>
          <a:noFill/>
        </p:spPr>
        <p:txBody>
          <a:bodyPr rtlCol="0" wrap="square">
            <a:spAutoFit/>
          </a:bodyPr>
          <a:p>
            <a:pPr>
              <a:lnSpc>
                <a:spcPct val="150000"/>
              </a:lnSpc>
            </a:pPr>
            <a:r>
              <a:rPr altLang="en-US" dirty="0" sz="2000" kumimoji="1" lang="zh-CN">
                <a:solidFill>
                  <a:srgbClr val="FF0000"/>
                </a:solidFill>
                <a:latin typeface="Microsoft YaHei" charset="-122"/>
                <a:ea typeface="Microsoft YaHei" charset="-122"/>
                <a:cs typeface="Microsoft YaHei" charset="-122"/>
              </a:rPr>
              <a:t>超额剩余价值：商品个别价值低于社会价值的差额</a:t>
            </a:r>
            <a:endParaRPr altLang="zh-CN" dirty="0" sz="2000" kumimoji="1" lang="en-US">
              <a:solidFill>
                <a:srgbClr val="FF0000"/>
              </a:solidFill>
              <a:latin typeface="Microsoft YaHei" charset="-122"/>
              <a:ea typeface="Microsoft YaHei" charset="-122"/>
              <a:cs typeface="Microsoft YaHei" charset="-122"/>
            </a:endParaRPr>
          </a:p>
          <a:p>
            <a:pPr>
              <a:lnSpc>
                <a:spcPct val="150000"/>
              </a:lnSpc>
            </a:pPr>
            <a:r>
              <a:rPr altLang="en-US" dirty="0" sz="2000" kumimoji="1" lang="zh-CN">
                <a:latin typeface="Microsoft YaHei" charset="-122"/>
                <a:ea typeface="Microsoft YaHei" charset="-122"/>
                <a:cs typeface="Microsoft YaHei" charset="-122"/>
              </a:rPr>
              <a:t>现实中，劳动生产率的提高，从个别企业开始，个别企业率先采用先进的生产设备和技术，提供劳动生产率，使生产商品的个别劳动时间低于社会必要劳动时间，商品个别价值低于社会价值，这个资本家就会由于按社会价值出售商品，而能够比其他资本家获得更多剩余价值，获得超额剩余价值</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741"/>
                                        </p:tgtEl>
                                        <p:attrNameLst>
                                          <p:attrName>style.visibility</p:attrName>
                                        </p:attrNameLst>
                                      </p:cBhvr>
                                      <p:to>
                                        <p:strVal val="visible"/>
                                      </p:to>
                                    </p:set>
                                    <p:anim calcmode="lin" valueType="num">
                                      <p:cBhvr additive="base">
                                        <p:cTn dur="500" fill="hold" id="7"/>
                                        <p:tgtEl>
                                          <p:spTgt spid="1048741"/>
                                        </p:tgtEl>
                                        <p:attrNameLst>
                                          <p:attrName>ppt_x</p:attrName>
                                        </p:attrNameLst>
                                      </p:cBhvr>
                                      <p:tavLst>
                                        <p:tav tm="0">
                                          <p:val>
                                            <p:strVal val="#ppt_x"/>
                                          </p:val>
                                        </p:tav>
                                        <p:tav tm="100000">
                                          <p:val>
                                            <p:strVal val="#ppt_x"/>
                                          </p:val>
                                        </p:tav>
                                      </p:tavLst>
                                    </p:anim>
                                    <p:anim calcmode="lin" valueType="num">
                                      <p:cBhvr additive="base">
                                        <p:cTn dur="500" fill="hold" id="8"/>
                                        <p:tgtEl>
                                          <p:spTgt spid="10487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4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747" name="TextBox 3"/>
          <p:cNvSpPr txBox="1"/>
          <p:nvPr/>
        </p:nvSpPr>
        <p:spPr>
          <a:xfrm>
            <a:off x="623392" y="2060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sp>
        <p:nvSpPr>
          <p:cNvPr id="1048748" name="TextBox 4"/>
          <p:cNvSpPr txBox="1"/>
          <p:nvPr/>
        </p:nvSpPr>
        <p:spPr>
          <a:xfrm>
            <a:off x="1127449" y="1316087"/>
            <a:ext cx="11001755" cy="830993"/>
          </a:xfrm>
          <a:prstGeom prst="rect"/>
          <a:noFill/>
        </p:spPr>
        <p:txBody>
          <a:bodyPr bIns="45718" lIns="91426" rIns="91426" rtlCol="0" tIns="45718" wrap="square">
            <a:spAutoFit/>
          </a:bodyPr>
          <a:p>
            <a:pPr>
              <a:lnSpc>
                <a:spcPct val="200000"/>
              </a:lnSpc>
            </a:pPr>
            <a:r>
              <a:rPr altLang="en-US" dirty="0" sz="2400" lang="zh-CN">
                <a:latin typeface="微软雅黑" panose="020B0503020204020204" pitchFamily="34" charset="-122"/>
                <a:ea typeface="微软雅黑" panose="020B0503020204020204" pitchFamily="34" charset="-122"/>
              </a:rPr>
              <a:t>生产剩余价值的方法</a:t>
            </a:r>
            <a:endParaRPr altLang="zh-CN" dirty="0" sz="2400" lang="en-US">
              <a:latin typeface="微软雅黑" panose="020B0503020204020204" pitchFamily="34" charset="-122"/>
              <a:ea typeface="微软雅黑" panose="020B0503020204020204" pitchFamily="34" charset="-122"/>
            </a:endParaRPr>
          </a:p>
        </p:txBody>
      </p:sp>
      <p:graphicFrame>
        <p:nvGraphicFramePr>
          <p:cNvPr id="4194323" name="表格 5"/>
          <p:cNvGraphicFramePr>
            <a:graphicFrameLocks noGrp="1"/>
          </p:cNvGraphicFramePr>
          <p:nvPr/>
        </p:nvGraphicFramePr>
        <p:xfrm>
          <a:off x="3503712" y="3703059"/>
          <a:ext cx="5400600" cy="914400"/>
        </p:xfrm>
        <a:graphic>
          <a:graphicData uri="http://schemas.openxmlformats.org/drawingml/2006/table">
            <a:tbl>
              <a:tblPr firstRow="1" bandRow="1">
                <a:tableStyleId>{5C22544A-7EE6-4342-B048-85BDC9FD1C3A}</a:tableStyleId>
              </a:tblPr>
              <a:tblGrid>
                <a:gridCol w="3793290"/>
                <a:gridCol w="1607310"/>
              </a:tblGrid>
              <a:tr h="914400">
                <a:tc>
                  <a:txBody>
                    <a:bodyPr/>
                    <a:p>
                      <a:pPr algn="ctr"/>
                      <a:r>
                        <a:rPr altLang="zh-CN" dirty="0" sz="5400" lang="en-US"/>
                        <a:t>5</a:t>
                      </a:r>
                      <a:endParaRPr altLang="en-US" dirty="0" sz="5400" lang="zh-CN"/>
                    </a:p>
                  </a:txBody>
                  <a:tcPr>
                    <a:solidFill>
                      <a:schemeClr val="accent5"/>
                    </a:solidFill>
                  </a:tcPr>
                </a:tc>
                <a:tc>
                  <a:txBody>
                    <a:bodyPr/>
                    <a:p>
                      <a:pPr algn="ctr"/>
                      <a:r>
                        <a:rPr altLang="zh-CN" dirty="0" sz="5400" lang="en-US"/>
                        <a:t>3</a:t>
                      </a:r>
                      <a:endParaRPr altLang="en-US" dirty="0" sz="5400" lang="zh-CN"/>
                    </a:p>
                  </a:txBody>
                  <a:tcPr>
                    <a:solidFill>
                      <a:schemeClr val="accent2"/>
                    </a:solidFill>
                  </a:tcPr>
                </a:tc>
              </a:tr>
            </a:tbl>
          </a:graphicData>
        </a:graphic>
      </p:graphicFrame>
      <p:graphicFrame>
        <p:nvGraphicFramePr>
          <p:cNvPr id="4194324" name="表格 6"/>
          <p:cNvGraphicFramePr>
            <a:graphicFrameLocks noGrp="1"/>
          </p:cNvGraphicFramePr>
          <p:nvPr/>
        </p:nvGraphicFramePr>
        <p:xfrm>
          <a:off x="3523747" y="4946667"/>
          <a:ext cx="5400600" cy="914400"/>
        </p:xfrm>
        <a:graphic>
          <a:graphicData uri="http://schemas.openxmlformats.org/drawingml/2006/table">
            <a:tbl>
              <a:tblPr firstRow="1" bandRow="1">
                <a:tableStyleId>{5C22544A-7EE6-4342-B048-85BDC9FD1C3A}</a:tableStyleId>
              </a:tblPr>
              <a:tblGrid>
                <a:gridCol w="2351257"/>
                <a:gridCol w="3049343"/>
              </a:tblGrid>
              <a:tr h="914400">
                <a:tc>
                  <a:txBody>
                    <a:bodyPr/>
                    <a:p>
                      <a:pPr algn="ctr"/>
                      <a:r>
                        <a:rPr altLang="zh-CN" dirty="0" sz="5400" lang="en-US"/>
                        <a:t>3</a:t>
                      </a:r>
                      <a:endParaRPr altLang="en-US" dirty="0" sz="5400" lang="zh-CN"/>
                    </a:p>
                  </a:txBody>
                  <a:tcPr>
                    <a:solidFill>
                      <a:schemeClr val="accent5"/>
                    </a:solidFill>
                  </a:tcPr>
                </a:tc>
                <a:tc>
                  <a:txBody>
                    <a:bodyPr/>
                    <a:p>
                      <a:pPr algn="ctr"/>
                      <a:r>
                        <a:rPr altLang="zh-CN" dirty="0" sz="5400" lang="en-US"/>
                        <a:t>5</a:t>
                      </a:r>
                      <a:endParaRPr altLang="en-US" dirty="0" sz="5400" lang="zh-CN"/>
                    </a:p>
                  </a:txBody>
                  <a:tcPr>
                    <a:solidFill>
                      <a:schemeClr val="accent2"/>
                    </a:solidFill>
                  </a:tcPr>
                </a:tc>
              </a:tr>
            </a:tbl>
          </a:graphicData>
        </a:graphic>
      </p:graphicFrame>
      <p:sp>
        <p:nvSpPr>
          <p:cNvPr id="1048749" name="文本框 9"/>
          <p:cNvSpPr txBox="1"/>
          <p:nvPr/>
        </p:nvSpPr>
        <p:spPr>
          <a:xfrm>
            <a:off x="1158669" y="3929426"/>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必要劳动时间</a:t>
            </a:r>
          </a:p>
        </p:txBody>
      </p:sp>
      <p:sp>
        <p:nvSpPr>
          <p:cNvPr id="1048750" name="文本框 10"/>
          <p:cNvSpPr txBox="1"/>
          <p:nvPr/>
        </p:nvSpPr>
        <p:spPr>
          <a:xfrm>
            <a:off x="1190245" y="5244008"/>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必要劳动时间</a:t>
            </a:r>
          </a:p>
        </p:txBody>
      </p:sp>
      <p:sp>
        <p:nvSpPr>
          <p:cNvPr id="1048751" name="文本框 11"/>
          <p:cNvSpPr txBox="1"/>
          <p:nvPr/>
        </p:nvSpPr>
        <p:spPr>
          <a:xfrm>
            <a:off x="8947720" y="3849497"/>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剩余劳动时间</a:t>
            </a:r>
          </a:p>
        </p:txBody>
      </p:sp>
      <p:sp>
        <p:nvSpPr>
          <p:cNvPr id="1048752" name="文本框 12"/>
          <p:cNvSpPr txBox="1"/>
          <p:nvPr/>
        </p:nvSpPr>
        <p:spPr>
          <a:xfrm>
            <a:off x="8962165" y="5159352"/>
            <a:ext cx="2160240" cy="461665"/>
          </a:xfrm>
          <a:prstGeom prst="rect"/>
          <a:noFill/>
        </p:spPr>
        <p:txBody>
          <a:bodyPr rtlCol="0" wrap="square">
            <a:spAutoFit/>
          </a:bodyPr>
          <a:p>
            <a:r>
              <a:rPr altLang="en-US" dirty="0" sz="2400" kumimoji="1" lang="zh-CN">
                <a:latin typeface="Microsoft YaHei" charset="-122"/>
                <a:ea typeface="Microsoft YaHei" charset="-122"/>
                <a:cs typeface="Microsoft YaHei" charset="-122"/>
              </a:rPr>
              <a:t>剩余劳动时间</a:t>
            </a:r>
          </a:p>
        </p:txBody>
      </p:sp>
      <p:sp>
        <p:nvSpPr>
          <p:cNvPr id="1048753"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
        <p:nvSpPr>
          <p:cNvPr id="1048754" name="TextBox 4"/>
          <p:cNvSpPr txBox="1"/>
          <p:nvPr/>
        </p:nvSpPr>
        <p:spPr>
          <a:xfrm>
            <a:off x="1127448" y="2227110"/>
            <a:ext cx="11001755" cy="830993"/>
          </a:xfrm>
          <a:prstGeom prst="rect"/>
          <a:noFill/>
        </p:spPr>
        <p:txBody>
          <a:bodyPr bIns="45718" lIns="91426" rIns="91426" rtlCol="0" tIns="45718" wrap="square">
            <a:spAutoFit/>
          </a:bodyPr>
          <a:p>
            <a:pPr>
              <a:lnSpc>
                <a:spcPct val="200000"/>
              </a:lnSpc>
            </a:pPr>
            <a:r>
              <a:rPr altLang="en-US" dirty="0" sz="2400" lang="zh-CN">
                <a:latin typeface="微软雅黑" panose="020B0503020204020204" pitchFamily="34" charset="-122"/>
                <a:ea typeface="微软雅黑" panose="020B0503020204020204" pitchFamily="34" charset="-122"/>
              </a:rPr>
              <a:t>②</a:t>
            </a:r>
            <a:r>
              <a:rPr altLang="en-US" dirty="0" sz="2400" lang="zh-CN">
                <a:solidFill>
                  <a:srgbClr val="C00000"/>
                </a:solidFill>
                <a:latin typeface="微软雅黑" panose="020B0503020204020204" pitchFamily="34" charset="-122"/>
                <a:ea typeface="微软雅黑" panose="020B0503020204020204" pitchFamily="34" charset="-122"/>
              </a:rPr>
              <a:t>相对剩余价值</a:t>
            </a:r>
            <a:r>
              <a:rPr altLang="en-US" dirty="0" sz="2400" lang="zh-CN">
                <a:latin typeface="微软雅黑" panose="020B0503020204020204" pitchFamily="34" charset="-122"/>
                <a:ea typeface="微软雅黑" panose="020B0503020204020204" pitchFamily="34" charset="-122"/>
              </a:rPr>
              <a:t>（社会劳动生产率提高）</a:t>
            </a:r>
            <a:r>
              <a:rPr altLang="zh-CN" dirty="0" sz="2400" lang="en-US">
                <a:latin typeface="微软雅黑" panose="020B0503020204020204" pitchFamily="34" charset="-122"/>
                <a:ea typeface="微软雅黑" panose="020B0503020204020204" pitchFamily="34" charset="-122"/>
              </a:rPr>
              <a:t>——</a:t>
            </a:r>
            <a:r>
              <a:rPr altLang="en-US" dirty="0" sz="2400" lang="zh-CN">
                <a:solidFill>
                  <a:schemeClr val="tx2">
                    <a:lumMod val="50000"/>
                  </a:schemeClr>
                </a:solidFill>
                <a:latin typeface="楷体" panose="02010609060101010101" pitchFamily="49" charset="-122"/>
                <a:ea typeface="楷体" panose="02010609060101010101" pitchFamily="49" charset="-122"/>
              </a:rPr>
              <a:t>潜移默化压榨！</a:t>
            </a:r>
            <a:endParaRPr altLang="zh-CN" dirty="0" sz="2400" lang="en-US">
              <a:solidFill>
                <a:schemeClr val="tx2">
                  <a:lumMod val="50000"/>
                </a:schemeClr>
              </a:solidFill>
              <a:latin typeface="楷体" panose="02010609060101010101" pitchFamily="49" charset="-122"/>
              <a:ea typeface="楷体" panose="02010609060101010101" pitchFamily="49" charset="-122"/>
            </a:endParaRPr>
          </a:p>
        </p:txBody>
      </p:sp>
      <p:graphicFrame>
        <p:nvGraphicFramePr>
          <p:cNvPr id="4194325" name="图表 15"/>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5"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1048748">
                                            <p:txEl>
                                              <p:pRg st="0" end="0"/>
                                            </p:txEl>
                                          </p:spTgt>
                                        </p:tgtEl>
                                        <p:attrNameLst>
                                          <p:attrName>style.visibility</p:attrName>
                                        </p:attrNameLst>
                                      </p:cBhvr>
                                      <p:to>
                                        <p:strVal val="visible"/>
                                      </p:to>
                                    </p:set>
                                    <p:anim calcmode="lin" valueType="num">
                                      <p:cBhvr additive="base">
                                        <p:cTn dur="500" fill="hold" id="7"/>
                                        <p:tgtEl>
                                          <p:spTgt spid="1048748">
                                            <p:txEl>
                                              <p:pRg st="0" end="0"/>
                                            </p:txEl>
                                          </p:spTgt>
                                        </p:tgtEl>
                                        <p:attrNameLst>
                                          <p:attrName>ppt_x</p:attrName>
                                        </p:attrNameLst>
                                      </p:cBhvr>
                                      <p:tavLst>
                                        <p:tav tm="0">
                                          <p:val>
                                            <p:strVal val="#ppt_x"/>
                                          </p:val>
                                        </p:tav>
                                        <p:tav tm="100000">
                                          <p:val>
                                            <p:strVal val="#ppt_x"/>
                                          </p:val>
                                        </p:tav>
                                      </p:tavLst>
                                    </p:anim>
                                    <p:anim calcmode="lin" valueType="num">
                                      <p:cBhvr additive="base">
                                        <p:cTn dur="500" fill="hold" id="8"/>
                                        <p:tgtEl>
                                          <p:spTgt spid="104874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fill="hold" id="9">
                      <p:stCondLst>
                        <p:cond delay="indefinite"/>
                      </p:stCondLst>
                      <p:childTnLst>
                        <p:par>
                          <p:cTn fill="hold" id="10">
                            <p:stCondLst>
                              <p:cond delay="0"/>
                            </p:stCondLst>
                            <p:childTnLst>
                              <p:par>
                                <p:cTn fill="hold" id="11" nodeType="clickEffect" presetClass="entr" presetID="1" presetSubtype="0">
                                  <p:stCondLst>
                                    <p:cond delay="0"/>
                                  </p:stCondLst>
                                  <p:childTnLst>
                                    <p:set>
                                      <p:cBhvr>
                                        <p:cTn dur="1" fill="hold" id="12">
                                          <p:stCondLst>
                                            <p:cond delay="0"/>
                                          </p:stCondLst>
                                        </p:cTn>
                                        <p:tgtEl>
                                          <p:spTgt spid="4194323"/>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id="15" nodeType="clickEffect" presetClass="entr" presetID="2" presetSubtype="4">
                                  <p:stCondLst>
                                    <p:cond delay="0"/>
                                  </p:stCondLst>
                                  <p:childTnLst>
                                    <p:set>
                                      <p:cBhvr>
                                        <p:cTn dur="1" fill="hold" id="16">
                                          <p:stCondLst>
                                            <p:cond delay="0"/>
                                          </p:stCondLst>
                                        </p:cTn>
                                        <p:tgtEl>
                                          <p:spTgt spid="4194324"/>
                                        </p:tgtEl>
                                        <p:attrNameLst>
                                          <p:attrName>style.visibility</p:attrName>
                                        </p:attrNameLst>
                                      </p:cBhvr>
                                      <p:to>
                                        <p:strVal val="visible"/>
                                      </p:to>
                                    </p:set>
                                    <p:anim calcmode="lin" valueType="num">
                                      <p:cBhvr additive="base">
                                        <p:cTn dur="500" fill="hold" id="17"/>
                                        <p:tgtEl>
                                          <p:spTgt spid="4194324"/>
                                        </p:tgtEl>
                                        <p:attrNameLst>
                                          <p:attrName>ppt_x</p:attrName>
                                        </p:attrNameLst>
                                      </p:cBhvr>
                                      <p:tavLst>
                                        <p:tav tm="0">
                                          <p:val>
                                            <p:strVal val="#ppt_x"/>
                                          </p:val>
                                        </p:tav>
                                        <p:tav tm="100000">
                                          <p:val>
                                            <p:strVal val="#ppt_x"/>
                                          </p:val>
                                        </p:tav>
                                      </p:tavLst>
                                    </p:anim>
                                    <p:anim calcmode="lin" valueType="num">
                                      <p:cBhvr additive="base">
                                        <p:cTn dur="500" fill="hold" id="18"/>
                                        <p:tgtEl>
                                          <p:spTgt spid="4194324"/>
                                        </p:tgtEl>
                                        <p:attrNameLst>
                                          <p:attrName>ppt_y</p:attrName>
                                        </p:attrNameLst>
                                      </p:cBhvr>
                                      <p:tavLst>
                                        <p:tav tm="0">
                                          <p:val>
                                            <p:strVal val="1+#ppt_h/2"/>
                                          </p:val>
                                        </p:tav>
                                        <p:tav tm="100000">
                                          <p:val>
                                            <p:strVal val="#ppt_y"/>
                                          </p:val>
                                        </p:tav>
                                      </p:tavLst>
                                    </p:anim>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 presetSubtype="4">
                                  <p:stCondLst>
                                    <p:cond delay="0"/>
                                  </p:stCondLst>
                                  <p:childTnLst>
                                    <p:set>
                                      <p:cBhvr>
                                        <p:cTn dur="1" fill="hold" id="22">
                                          <p:stCondLst>
                                            <p:cond delay="0"/>
                                          </p:stCondLst>
                                        </p:cTn>
                                        <p:tgtEl>
                                          <p:spTgt spid="1048754"/>
                                        </p:tgtEl>
                                        <p:attrNameLst>
                                          <p:attrName>style.visibility</p:attrName>
                                        </p:attrNameLst>
                                      </p:cBhvr>
                                      <p:to>
                                        <p:strVal val="visible"/>
                                      </p:to>
                                    </p:set>
                                    <p:anim calcmode="lin" valueType="num">
                                      <p:cBhvr additive="base">
                                        <p:cTn dur="500" fill="hold" id="23"/>
                                        <p:tgtEl>
                                          <p:spTgt spid="1048754"/>
                                        </p:tgtEl>
                                        <p:attrNameLst>
                                          <p:attrName>ppt_x</p:attrName>
                                        </p:attrNameLst>
                                      </p:cBhvr>
                                      <p:tavLst>
                                        <p:tav tm="0">
                                          <p:val>
                                            <p:strVal val="#ppt_x"/>
                                          </p:val>
                                        </p:tav>
                                        <p:tav tm="100000">
                                          <p:val>
                                            <p:strVal val="#ppt_x"/>
                                          </p:val>
                                        </p:tav>
                                      </p:tavLst>
                                    </p:anim>
                                    <p:anim calcmode="lin" valueType="num">
                                      <p:cBhvr additive="base">
                                        <p:cTn dur="500" fill="hold" id="24"/>
                                        <p:tgtEl>
                                          <p:spTgt spid="10487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5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72" name=""/>
        <p:cNvGrpSpPr/>
        <p:nvPr/>
      </p:nvGrpSpPr>
      <p:grpSpPr>
        <a:xfrm>
          <a:off x="0" y="0"/>
          <a:ext cx="0" cy="0"/>
          <a:chOff x="0" y="0"/>
          <a:chExt cx="0" cy="0"/>
        </a:xfrm>
      </p:grpSpPr>
      <p:sp>
        <p:nvSpPr>
          <p:cNvPr id="1048759" name="矩形 1"/>
          <p:cNvSpPr/>
          <p:nvPr/>
        </p:nvSpPr>
        <p:spPr>
          <a:xfrm>
            <a:off x="1559496" y="1700808"/>
            <a:ext cx="8712968" cy="3323987"/>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资本家提高劳动生产率的直接目的是（ ）</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生产绝对剩余价值</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获取超额剩余价值</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生产相对剩余价值</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降低劳动力价值</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760" name="矩形 1"/>
          <p:cNvSpPr/>
          <p:nvPr/>
        </p:nvSpPr>
        <p:spPr>
          <a:xfrm>
            <a:off x="1559496" y="1700808"/>
            <a:ext cx="8712968" cy="3323987"/>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资本家提高劳动生产率的直接目的是（</a:t>
            </a:r>
            <a:r>
              <a:rPr altLang="zh-CN" dirty="0" sz="2800" lang="en-US">
                <a:solidFill>
                  <a:srgbClr val="C00000"/>
                </a:solidFill>
                <a:latin typeface="Microsoft YaHei" charset="-122"/>
                <a:ea typeface="Microsoft YaHei" charset="-122"/>
                <a:cs typeface="Microsoft YaHei" charset="-122"/>
              </a:rPr>
              <a:t>B</a:t>
            </a:r>
            <a:r>
              <a:rPr altLang="en-US"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生产绝对剩余价值</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获取超额剩余价值</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生产相对剩余价值</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降低劳动力价值</a:t>
            </a: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8761" name="矩形 1"/>
          <p:cNvSpPr/>
          <p:nvPr/>
        </p:nvSpPr>
        <p:spPr>
          <a:xfrm>
            <a:off x="1559496" y="1700808"/>
            <a:ext cx="8712968" cy="3970318"/>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在必要劳动时间不变的情况下，将工作日延长所生产出的剩余价值是（ ）</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绝对剩余价值</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相对剩余价值</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超额剩余价值</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平均剩余价值</a:t>
            </a: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762" name="矩形 1"/>
          <p:cNvSpPr/>
          <p:nvPr/>
        </p:nvSpPr>
        <p:spPr>
          <a:xfrm>
            <a:off x="1559496" y="1700808"/>
            <a:ext cx="8712968" cy="3970318"/>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在必要劳动时间不变的情况下，将工作日延长所生产出的剩余价值是（</a:t>
            </a:r>
            <a:r>
              <a:rPr altLang="zh-CN" dirty="0" sz="2800" lang="en-US">
                <a:solidFill>
                  <a:srgbClr val="C00000"/>
                </a:solidFill>
                <a:latin typeface="Microsoft YaHei" charset="-122"/>
                <a:ea typeface="Microsoft YaHei" charset="-122"/>
                <a:cs typeface="Microsoft YaHei" charset="-122"/>
              </a:rPr>
              <a:t>A</a:t>
            </a:r>
            <a:r>
              <a:rPr altLang="en-US"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绝对剩余价值</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相对剩余价值</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超额剩余价值</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平均剩余价值</a:t>
            </a: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763" name="矩形 1"/>
          <p:cNvSpPr/>
          <p:nvPr/>
        </p:nvSpPr>
        <p:spPr>
          <a:xfrm>
            <a:off x="1487488" y="1772817"/>
            <a:ext cx="9433048" cy="3323987"/>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相对剩余价值生产的条件是（）</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个别企业劳动生产率的提高</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本部门劳动生产率的提高</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社会劳动生产率的提高</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个别企业劳动生产率的提高快于社会劳动生产率的提高</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594" name="文本框 56"/>
          <p:cNvSpPr txBox="1">
            <a:spLocks noChangeArrowheads="1"/>
          </p:cNvSpPr>
          <p:nvPr/>
        </p:nvSpPr>
        <p:spPr bwMode="auto">
          <a:xfrm>
            <a:off x="1783403" y="1385889"/>
            <a:ext cx="1109979"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教材卖点三</a:t>
            </a:r>
          </a:p>
        </p:txBody>
      </p:sp>
      <p:sp>
        <p:nvSpPr>
          <p:cNvPr id="1048595" name="椭圆 84"/>
          <p:cNvSpPr>
            <a:spLocks noChangeArrowheads="1"/>
          </p:cNvSpPr>
          <p:nvPr/>
        </p:nvSpPr>
        <p:spPr bwMode="auto">
          <a:xfrm>
            <a:off x="5461000" y="1590675"/>
            <a:ext cx="471488" cy="471488"/>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6" name="椭圆 91"/>
          <p:cNvSpPr>
            <a:spLocks noChangeArrowheads="1"/>
          </p:cNvSpPr>
          <p:nvPr/>
        </p:nvSpPr>
        <p:spPr bwMode="auto">
          <a:xfrm>
            <a:off x="5829300" y="5221288"/>
            <a:ext cx="584200" cy="584200"/>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7" name="椭圆 92"/>
          <p:cNvSpPr>
            <a:spLocks noChangeArrowheads="1"/>
          </p:cNvSpPr>
          <p:nvPr/>
        </p:nvSpPr>
        <p:spPr bwMode="auto">
          <a:xfrm flipH="1">
            <a:off x="1989138" y="3724275"/>
            <a:ext cx="228600" cy="228600"/>
          </a:xfrm>
          <a:prstGeom prst="ellipse"/>
          <a:solidFill>
            <a:srgbClr val="88D0E0">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8"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9" name="椭圆 95"/>
          <p:cNvSpPr>
            <a:spLocks noChangeArrowheads="1"/>
          </p:cNvSpPr>
          <p:nvPr/>
        </p:nvSpPr>
        <p:spPr bwMode="auto">
          <a:xfrm>
            <a:off x="7397751" y="2568576"/>
            <a:ext cx="447675" cy="447675"/>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0" name="椭圆 97"/>
          <p:cNvSpPr>
            <a:spLocks noChangeArrowheads="1"/>
          </p:cNvSpPr>
          <p:nvPr/>
        </p:nvSpPr>
        <p:spPr bwMode="auto">
          <a:xfrm flipH="1">
            <a:off x="6173788" y="3000376"/>
            <a:ext cx="239712" cy="239713"/>
          </a:xfrm>
          <a:prstGeom prst="ellipse"/>
          <a:solidFill>
            <a:srgbClr val="F28A5F">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1" name="椭圆 99"/>
          <p:cNvSpPr>
            <a:spLocks noChangeArrowheads="1"/>
          </p:cNvSpPr>
          <p:nvPr/>
        </p:nvSpPr>
        <p:spPr bwMode="auto">
          <a:xfrm>
            <a:off x="9561513" y="25685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2" name="椭圆 101"/>
          <p:cNvSpPr>
            <a:spLocks noChangeArrowheads="1"/>
          </p:cNvSpPr>
          <p:nvPr/>
        </p:nvSpPr>
        <p:spPr bwMode="auto">
          <a:xfrm flipH="1">
            <a:off x="8108951" y="2446338"/>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6" name="图片 8"/>
          <p:cNvPicPr>
            <a:picLocks noChangeAspect="1" noChangeArrowheads="1"/>
          </p:cNvPicPr>
          <p:nvPr/>
        </p:nvPicPr>
        <p:blipFill>
          <a:blip xmlns:r="http://schemas.openxmlformats.org/officeDocument/2006/relationships" r:embed="rId1"/>
          <a:srcRect/>
          <a:stretch>
            <a:fillRect/>
          </a:stretch>
        </p:blipFill>
        <p:spPr bwMode="auto">
          <a:xfrm>
            <a:off x="1671638" y="1155701"/>
            <a:ext cx="8604250" cy="5102225"/>
          </a:xfrm>
          <a:prstGeom prst="rect"/>
          <a:noFill/>
          <a:ln>
            <a:noFill/>
          </a:ln>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77" name=""/>
        <p:cNvGrpSpPr/>
        <p:nvPr/>
      </p:nvGrpSpPr>
      <p:grpSpPr>
        <a:xfrm>
          <a:off x="0" y="0"/>
          <a:ext cx="0" cy="0"/>
          <a:chOff x="0" y="0"/>
          <a:chExt cx="0" cy="0"/>
        </a:xfrm>
      </p:grpSpPr>
      <p:sp>
        <p:nvSpPr>
          <p:cNvPr id="1048764" name="矩形 1"/>
          <p:cNvSpPr/>
          <p:nvPr/>
        </p:nvSpPr>
        <p:spPr>
          <a:xfrm>
            <a:off x="1487488" y="1772817"/>
            <a:ext cx="9433048" cy="3323987"/>
          </a:xfrm>
          <a:prstGeom prst="rect"/>
        </p:spPr>
        <p:txBody>
          <a:bodyPr wrap="square">
            <a:spAutoFit/>
          </a:bodyPr>
          <a:p>
            <a:pPr algn="l">
              <a:lnSpc>
                <a:spcPct val="150000"/>
              </a:lnSpc>
            </a:pPr>
            <a:r>
              <a:rPr altLang="en-US" dirty="0" sz="2800" lang="zh-CN">
                <a:latin typeface="Microsoft YaHei" charset="-122"/>
                <a:ea typeface="Microsoft YaHei" charset="-122"/>
                <a:cs typeface="Microsoft YaHei" charset="-122"/>
              </a:rPr>
              <a:t>相对剩余价值生产的条件是（</a:t>
            </a:r>
            <a:r>
              <a:rPr altLang="zh-CN" dirty="0" sz="2800" lang="en-US">
                <a:solidFill>
                  <a:srgbClr val="C00000"/>
                </a:solidFill>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个别企业劳动生产率的提高</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本部门劳动生产率的提高</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社会劳动生产率的提高</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个别企业劳动生产率的提高快于社会劳动生产率的提高</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765" name="矩形 1"/>
          <p:cNvSpPr/>
          <p:nvPr/>
        </p:nvSpPr>
        <p:spPr>
          <a:xfrm>
            <a:off x="902214" y="1979631"/>
            <a:ext cx="11289787" cy="1384990"/>
          </a:xfrm>
          <a:prstGeom prst="rect"/>
        </p:spPr>
        <p:txBody>
          <a:bodyPr bIns="45718" lIns="91426" rIns="91426" tIns="45718" wrap="square">
            <a:spAutoFit/>
          </a:bodyPr>
          <a:p>
            <a:pPr algn="l">
              <a:lnSpc>
                <a:spcPct val="150000"/>
              </a:lnSpc>
            </a:pPr>
            <a:r>
              <a:rPr altLang="en-US" dirty="0" sz="2800" lang="zh-CN">
                <a:latin typeface="微软雅黑" panose="020B0503020204020204" pitchFamily="34" charset="-122"/>
                <a:ea typeface="微软雅黑" panose="020B0503020204020204" pitchFamily="34" charset="-122"/>
              </a:rPr>
              <a:t>资本的本质：资产阶级和无产阶级之间</a:t>
            </a:r>
            <a:r>
              <a:rPr altLang="en-US" dirty="0" sz="2800" lang="zh-CN">
                <a:solidFill>
                  <a:srgbClr val="C00000"/>
                </a:solidFill>
                <a:latin typeface="微软雅黑" panose="020B0503020204020204" pitchFamily="34" charset="-122"/>
                <a:ea typeface="微软雅黑" panose="020B0503020204020204" pitchFamily="34" charset="-122"/>
              </a:rPr>
              <a:t>剥削与被剥削</a:t>
            </a:r>
            <a:r>
              <a:rPr altLang="en-US" dirty="0" sz="2800" lang="zh-CN">
                <a:latin typeface="微软雅黑" panose="020B0503020204020204" pitchFamily="34" charset="-122"/>
                <a:ea typeface="微软雅黑" panose="020B0503020204020204" pitchFamily="34" charset="-122"/>
              </a:rPr>
              <a:t>的生产关系</a:t>
            </a:r>
            <a:endParaRPr altLang="zh-CN" dirty="0" sz="2800" lang="en-US">
              <a:latin typeface="微软雅黑" panose="020B0503020204020204" pitchFamily="34" charset="-122"/>
              <a:ea typeface="微软雅黑" panose="020B0503020204020204" pitchFamily="34" charset="-122"/>
            </a:endParaRPr>
          </a:p>
          <a:p>
            <a:pPr algn="l">
              <a:lnSpc>
                <a:spcPct val="150000"/>
              </a:lnSpc>
            </a:pPr>
            <a:r>
              <a:rPr altLang="en-US" dirty="0" sz="2800" lang="zh-CN">
                <a:solidFill>
                  <a:srgbClr val="00B050"/>
                </a:solidFill>
                <a:latin typeface="微软雅黑" panose="020B0503020204020204" pitchFamily="34" charset="-122"/>
                <a:ea typeface="微软雅黑" panose="020B0503020204020204" pitchFamily="34" charset="-122"/>
              </a:rPr>
              <a:t>（选择题）</a:t>
            </a:r>
            <a:endParaRPr altLang="zh-CN" dirty="0" sz="2800" lang="en-US">
              <a:solidFill>
                <a:srgbClr val="00B050"/>
              </a:solidFill>
              <a:latin typeface="微软雅黑" panose="020B0503020204020204" pitchFamily="34" charset="-122"/>
              <a:ea typeface="微软雅黑" panose="020B0503020204020204" pitchFamily="34" charset="-122"/>
            </a:endParaRPr>
          </a:p>
        </p:txBody>
      </p:sp>
      <p:pic>
        <p:nvPicPr>
          <p:cNvPr id="2097179" name="图片 2"/>
          <p:cNvPicPr>
            <a:picLocks noChangeAspect="1"/>
          </p:cNvPicPr>
          <p:nvPr/>
        </p:nvPicPr>
        <p:blipFill>
          <a:blip xmlns:r="http://schemas.openxmlformats.org/officeDocument/2006/relationships" r:embed="rId6"/>
          <a:stretch>
            <a:fillRect/>
          </a:stretch>
        </p:blipFill>
        <p:spPr>
          <a:xfrm>
            <a:off x="4386866" y="3288512"/>
            <a:ext cx="4320480" cy="2917153"/>
          </a:xfrm>
          <a:prstGeom prst="rect"/>
        </p:spPr>
      </p:pic>
      <p:sp>
        <p:nvSpPr>
          <p:cNvPr id="1048766"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26" name="图表 5"/>
          <p:cNvGraphicFramePr>
            <a:graphicFrameLocks/>
          </p:cNvGraphicFramePr>
          <p:nvPr/>
        </p:nvGraphicFramePr>
        <p:xfrm>
          <a:off x="7917124" y="55531"/>
          <a:ext cx="4151784" cy="183544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7" name="标题 1"/>
          <p:cNvSpPr txBox="1"/>
          <p:nvPr/>
        </p:nvSpPr>
        <p:spPr>
          <a:xfrm>
            <a:off x="0" y="-4417"/>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4.2.2.1</a:t>
            </a:r>
            <a:r>
              <a:rPr altLang="en-US" dirty="0" sz="1400" lang="zh-CN">
                <a:solidFill>
                  <a:schemeClr val="bg1"/>
                </a:solidFill>
                <a:latin typeface="Microsoft YaHei" charset="-122"/>
                <a:ea typeface="Microsoft YaHei" charset="-122"/>
                <a:cs typeface="Microsoft YaHei" charset="-122"/>
              </a:rPr>
              <a:t>剩余价值生产的基本方法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771" name="幻灯片编号占位符 1"/>
          <p:cNvSpPr>
            <a:spLocks noGrp="1"/>
          </p:cNvSpPr>
          <p:nvPr>
            <p:ph type="sldNum" sz="quarter" idx="4294967295"/>
          </p:nvPr>
        </p:nvSpPr>
        <p:spPr>
          <a:xfrm>
            <a:off x="9873597" y="6356353"/>
            <a:ext cx="217207" cy="235962"/>
          </a:xfrm>
          <a:prstGeom prst="rect"/>
        </p:spPr>
        <p:txBody>
          <a:bodyPr/>
          <a:p>
            <a:fld id="{2F525CE8-A4D9-4C72-B3B7-D1ED057FD700}" type="slidenum">
              <a:rPr altLang="en-US" lang="zh-CN" smtClean="0">
                <a:solidFill>
                  <a:prstClr val="black">
                    <a:tint val="75000"/>
                  </a:prstClr>
                </a:solidFill>
              </a:rPr>
              <a:t>42</a:t>
            </a:fld>
            <a:endParaRPr altLang="en-US" lang="zh-CN">
              <a:solidFill>
                <a:prstClr val="black">
                  <a:tint val="75000"/>
                </a:prstClr>
              </a:solidFill>
            </a:endParaRPr>
          </a:p>
        </p:txBody>
      </p:sp>
      <p:graphicFrame>
        <p:nvGraphicFramePr>
          <p:cNvPr id="4194327" name="图表 2"/>
          <p:cNvGraphicFramePr>
            <a:graphicFrameLocks/>
          </p:cNvGraphicFramePr>
          <p:nvPr/>
        </p:nvGraphicFramePr>
        <p:xfrm>
          <a:off x="5590" y="456039"/>
          <a:ext cx="11979729" cy="63813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72"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773" name="TextBox 3"/>
          <p:cNvSpPr txBox="1"/>
          <p:nvPr/>
        </p:nvSpPr>
        <p:spPr>
          <a:xfrm>
            <a:off x="623392" y="2060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sp>
        <p:nvSpPr>
          <p:cNvPr id="1048774" name="TextBox 4"/>
          <p:cNvSpPr txBox="1"/>
          <p:nvPr/>
        </p:nvSpPr>
        <p:spPr>
          <a:xfrm>
            <a:off x="1015081" y="1628801"/>
            <a:ext cx="11161240" cy="2862318"/>
          </a:xfrm>
          <a:prstGeom prst="rect"/>
          <a:noFill/>
        </p:spPr>
        <p:txBody>
          <a:bodyPr bIns="45718" lIns="91426" rIns="91426" rtlCol="0"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结果：资本积累</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en-US" dirty="0" sz="2400" lang="zh-CN">
                <a:latin typeface="微软雅黑" panose="020B0503020204020204" pitchFamily="34" charset="-122"/>
                <a:ea typeface="微软雅黑" panose="020B0503020204020204" pitchFamily="34" charset="-122"/>
              </a:rPr>
              <a:t>资本积累的含义：把剩余价值再转化为资本，（     ）是资本积累的</a:t>
            </a:r>
            <a:r>
              <a:rPr altLang="en-US" dirty="0" sz="2400" lang="zh-CN">
                <a:solidFill>
                  <a:srgbClr val="C00000"/>
                </a:solidFill>
                <a:latin typeface="微软雅黑" panose="020B0503020204020204" pitchFamily="34" charset="-122"/>
                <a:ea typeface="微软雅黑" panose="020B0503020204020204" pitchFamily="34" charset="-122"/>
              </a:rPr>
              <a:t>源泉</a:t>
            </a:r>
            <a:r>
              <a:rPr altLang="en-US" dirty="0" sz="2400" lang="zh-CN">
                <a:latin typeface="微软雅黑" panose="020B0503020204020204" pitchFamily="34" charset="-122"/>
                <a:ea typeface="微软雅黑" panose="020B0503020204020204" pitchFamily="34" charset="-122"/>
              </a:rPr>
              <a:t>。</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en-US" dirty="0" sz="2400" lang="zh-CN">
                <a:solidFill>
                  <a:srgbClr val="00B050"/>
                </a:solidFill>
                <a:latin typeface="微软雅黑" panose="020B0503020204020204" pitchFamily="34" charset="-122"/>
                <a:ea typeface="微软雅黑" panose="020B0503020204020204" pitchFamily="34" charset="-122"/>
              </a:rPr>
              <a:t>（选择题）</a:t>
            </a:r>
            <a:endParaRPr altLang="zh-CN" dirty="0" sz="2400" lang="en-US">
              <a:solidFill>
                <a:srgbClr val="00B050"/>
              </a:solidFill>
              <a:latin typeface="微软雅黑" panose="020B0503020204020204" pitchFamily="34" charset="-122"/>
              <a:ea typeface="微软雅黑" panose="020B0503020204020204" pitchFamily="34" charset="-122"/>
            </a:endParaRPr>
          </a:p>
          <a:p>
            <a:pPr algn="l">
              <a:lnSpc>
                <a:spcPct val="150000"/>
              </a:lnSpc>
            </a:pPr>
            <a:endParaRPr altLang="zh-CN" dirty="0" sz="2400" lang="en-US">
              <a:latin typeface="微软雅黑" panose="020B0503020204020204" pitchFamily="34" charset="-122"/>
              <a:ea typeface="微软雅黑" panose="020B0503020204020204" pitchFamily="34" charset="-122"/>
            </a:endParaRPr>
          </a:p>
        </p:txBody>
      </p:sp>
      <p:graphicFrame>
        <p:nvGraphicFramePr>
          <p:cNvPr id="4194328" name="图表 5"/>
          <p:cNvGraphicFramePr>
            <a:graphicFrameLocks/>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75"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776" name="TextBox 3"/>
          <p:cNvSpPr txBox="1"/>
          <p:nvPr/>
        </p:nvSpPr>
        <p:spPr>
          <a:xfrm>
            <a:off x="623392" y="2060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sp>
        <p:nvSpPr>
          <p:cNvPr id="1048777" name="TextBox 4"/>
          <p:cNvSpPr txBox="1"/>
          <p:nvPr/>
        </p:nvSpPr>
        <p:spPr>
          <a:xfrm>
            <a:off x="1015081" y="1628801"/>
            <a:ext cx="11161240" cy="2862318"/>
          </a:xfrm>
          <a:prstGeom prst="rect"/>
          <a:noFill/>
        </p:spPr>
        <p:txBody>
          <a:bodyPr bIns="45718" lIns="91426" rIns="91426" rtlCol="0"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结果：资本积累</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en-US" dirty="0" sz="2400" lang="zh-CN">
                <a:latin typeface="微软雅黑" panose="020B0503020204020204" pitchFamily="34" charset="-122"/>
                <a:ea typeface="微软雅黑" panose="020B0503020204020204" pitchFamily="34" charset="-122"/>
              </a:rPr>
              <a:t>资本积累的含义：把剩余价值再转化为资本，（ </a:t>
            </a:r>
            <a:r>
              <a:rPr altLang="en-US" dirty="0" sz="2400" lang="zh-CN">
                <a:solidFill>
                  <a:srgbClr val="C00000"/>
                </a:solidFill>
                <a:latin typeface="微软雅黑" panose="020B0503020204020204" pitchFamily="34" charset="-122"/>
                <a:ea typeface="微软雅黑" panose="020B0503020204020204" pitchFamily="34" charset="-122"/>
              </a:rPr>
              <a:t>剩余价值  </a:t>
            </a:r>
            <a:r>
              <a:rPr altLang="en-US" dirty="0" sz="2400" lang="zh-CN">
                <a:latin typeface="微软雅黑" panose="020B0503020204020204" pitchFamily="34" charset="-122"/>
                <a:ea typeface="微软雅黑" panose="020B0503020204020204" pitchFamily="34" charset="-122"/>
              </a:rPr>
              <a:t>）是资本积累的</a:t>
            </a:r>
            <a:r>
              <a:rPr altLang="en-US" dirty="0" sz="2400" lang="zh-CN">
                <a:solidFill>
                  <a:srgbClr val="C00000"/>
                </a:solidFill>
                <a:latin typeface="微软雅黑" panose="020B0503020204020204" pitchFamily="34" charset="-122"/>
                <a:ea typeface="微软雅黑" panose="020B0503020204020204" pitchFamily="34" charset="-122"/>
              </a:rPr>
              <a:t>源泉</a:t>
            </a:r>
            <a:r>
              <a:rPr altLang="en-US" dirty="0" sz="2400" lang="zh-CN">
                <a:latin typeface="微软雅黑" panose="020B0503020204020204" pitchFamily="34" charset="-122"/>
                <a:ea typeface="微软雅黑" panose="020B0503020204020204" pitchFamily="34" charset="-122"/>
              </a:rPr>
              <a:t>。</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en-US" dirty="0" sz="2400" lang="zh-CN">
                <a:solidFill>
                  <a:srgbClr val="00B050"/>
                </a:solidFill>
                <a:latin typeface="微软雅黑" panose="020B0503020204020204" pitchFamily="34" charset="-122"/>
                <a:ea typeface="微软雅黑" panose="020B0503020204020204" pitchFamily="34" charset="-122"/>
              </a:rPr>
              <a:t>（选择题）</a:t>
            </a:r>
            <a:endParaRPr altLang="zh-CN" dirty="0" sz="2400" lang="en-US">
              <a:solidFill>
                <a:srgbClr val="00B050"/>
              </a:solidFill>
              <a:latin typeface="微软雅黑" panose="020B0503020204020204" pitchFamily="34" charset="-122"/>
              <a:ea typeface="微软雅黑" panose="020B0503020204020204" pitchFamily="34" charset="-122"/>
            </a:endParaRPr>
          </a:p>
          <a:p>
            <a:pPr algn="l">
              <a:lnSpc>
                <a:spcPct val="150000"/>
              </a:lnSpc>
            </a:pPr>
            <a:endParaRPr altLang="zh-CN" dirty="0" sz="2400" lang="en-US">
              <a:latin typeface="微软雅黑" panose="020B0503020204020204" pitchFamily="34" charset="-122"/>
              <a:ea typeface="微软雅黑" panose="020B0503020204020204" pitchFamily="34" charset="-122"/>
            </a:endParaRPr>
          </a:p>
        </p:txBody>
      </p:sp>
      <p:sp>
        <p:nvSpPr>
          <p:cNvPr id="1048778"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29" name="图表 5"/>
          <p:cNvGraphicFramePr>
            <a:graphicFrameLocks/>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779" name="TextBox 3"/>
          <p:cNvSpPr txBox="1"/>
          <p:nvPr/>
        </p:nvSpPr>
        <p:spPr>
          <a:xfrm>
            <a:off x="623392" y="2060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sp>
        <p:nvSpPr>
          <p:cNvPr id="1048780" name="TextBox 4"/>
          <p:cNvSpPr txBox="1"/>
          <p:nvPr/>
        </p:nvSpPr>
        <p:spPr>
          <a:xfrm>
            <a:off x="1001216" y="1772816"/>
            <a:ext cx="11161240" cy="3416316"/>
          </a:xfrm>
          <a:prstGeom prst="rect"/>
          <a:noFill/>
        </p:spPr>
        <p:txBody>
          <a:bodyPr bIns="45718" lIns="91426" rIns="91426" rtlCol="0" tIns="45718" wrap="square">
            <a:spAutoFit/>
          </a:bodyPr>
          <a:p>
            <a:pPr algn="l">
              <a:lnSpc>
                <a:spcPct val="150000"/>
              </a:lnSpc>
            </a:pPr>
            <a:r>
              <a:rPr altLang="en-US" dirty="0" sz="2400" lang="zh-CN">
                <a:latin typeface="微软雅黑" panose="020B0503020204020204" pitchFamily="34" charset="-122"/>
                <a:ea typeface="微软雅黑" panose="020B0503020204020204" pitchFamily="34" charset="-122"/>
              </a:rPr>
              <a:t>结果：资本积累</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实质：</a:t>
            </a:r>
            <a:r>
              <a:rPr altLang="en-US" dirty="0" sz="2400" lang="zh-CN">
                <a:solidFill>
                  <a:srgbClr val="00B050"/>
                </a:solidFill>
                <a:latin typeface="微软雅黑" panose="020B0503020204020204" pitchFamily="34" charset="-122"/>
                <a:ea typeface="微软雅黑" panose="020B0503020204020204" pitchFamily="34" charset="-122"/>
              </a:rPr>
              <a:t>（简答题）</a:t>
            </a:r>
            <a:endParaRPr altLang="zh-CN" dirty="0" sz="2400" lang="en-US">
              <a:solidFill>
                <a:srgbClr val="00B050"/>
              </a:solidFill>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①资本家用无偿占有工人创造的（）</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②进行资本积累来增大（）</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③以便继续占有更多的（）</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④从而占有不断增大的资本来扩大对工人的（）</a:t>
            </a:r>
            <a:endParaRPr altLang="zh-CN" dirty="0" sz="2400" lang="en-US">
              <a:latin typeface="微软雅黑" panose="020B0503020204020204" pitchFamily="34" charset="-122"/>
              <a:ea typeface="微软雅黑" panose="020B0503020204020204" pitchFamily="34" charset="-122"/>
            </a:endParaRPr>
          </a:p>
        </p:txBody>
      </p:sp>
      <p:pic>
        <p:nvPicPr>
          <p:cNvPr id="2097180" name="图片 1"/>
          <p:cNvPicPr>
            <a:picLocks noChangeAspect="1"/>
          </p:cNvPicPr>
          <p:nvPr/>
        </p:nvPicPr>
        <p:blipFill>
          <a:blip xmlns:r="http://schemas.openxmlformats.org/officeDocument/2006/relationships" r:embed="rId6"/>
          <a:stretch>
            <a:fillRect/>
          </a:stretch>
        </p:blipFill>
        <p:spPr>
          <a:xfrm>
            <a:off x="8472264" y="3025389"/>
            <a:ext cx="3358886" cy="2399204"/>
          </a:xfrm>
          <a:prstGeom prst="rect"/>
        </p:spPr>
      </p:pic>
      <p:sp>
        <p:nvSpPr>
          <p:cNvPr id="1048781"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30" name="图表 8"/>
          <p:cNvGraphicFramePr>
            <a:graphicFrameLocks/>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2" name="标题 1"/>
          <p:cNvSpPr txBox="1"/>
          <p:nvPr/>
        </p:nvSpPr>
        <p:spPr>
          <a:xfrm>
            <a:off x="21671" y="-14508"/>
            <a:ext cx="6696744" cy="347164"/>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4.2.3.1</a:t>
            </a:r>
            <a:r>
              <a:rPr altLang="en-US" dirty="0" sz="1600" lang="zh-CN">
                <a:solidFill>
                  <a:schemeClr val="bg1"/>
                </a:solidFill>
                <a:latin typeface="Microsoft YaHei" charset="-122"/>
                <a:ea typeface="Microsoft YaHei" charset="-122"/>
                <a:cs typeface="Microsoft YaHei" charset="-122"/>
              </a:rPr>
              <a:t>资本积累的必然性和实质</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783" name="TextBox 3"/>
          <p:cNvSpPr txBox="1"/>
          <p:nvPr/>
        </p:nvSpPr>
        <p:spPr>
          <a:xfrm>
            <a:off x="623392" y="2060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sp>
        <p:nvSpPr>
          <p:cNvPr id="1048784" name="TextBox 4"/>
          <p:cNvSpPr txBox="1"/>
          <p:nvPr/>
        </p:nvSpPr>
        <p:spPr>
          <a:xfrm>
            <a:off x="911424" y="1628800"/>
            <a:ext cx="11161240" cy="3416316"/>
          </a:xfrm>
          <a:prstGeom prst="rect"/>
          <a:noFill/>
        </p:spPr>
        <p:txBody>
          <a:bodyPr bIns="45718" lIns="91426" rIns="91426" rtlCol="0" tIns="45718" wrap="square">
            <a:spAutoFit/>
          </a:bodyPr>
          <a:p>
            <a:pPr algn="l">
              <a:lnSpc>
                <a:spcPct val="150000"/>
              </a:lnSpc>
            </a:pPr>
            <a:r>
              <a:rPr altLang="en-US" dirty="0" sz="2400" lang="zh-CN">
                <a:latin typeface="微软雅黑" panose="020B0503020204020204" pitchFamily="34" charset="-122"/>
                <a:ea typeface="微软雅黑" panose="020B0503020204020204" pitchFamily="34" charset="-122"/>
              </a:rPr>
              <a:t>结果：资本积累</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实质：</a:t>
            </a:r>
            <a:r>
              <a:rPr altLang="en-US" dirty="0" sz="2400" lang="zh-CN">
                <a:solidFill>
                  <a:srgbClr val="00B050"/>
                </a:solidFill>
                <a:latin typeface="微软雅黑" panose="020B0503020204020204" pitchFamily="34" charset="-122"/>
                <a:ea typeface="微软雅黑" panose="020B0503020204020204" pitchFamily="34" charset="-122"/>
              </a:rPr>
              <a:t>（简答题）</a:t>
            </a:r>
            <a:endParaRPr altLang="zh-CN" dirty="0" sz="2400" lang="en-US">
              <a:solidFill>
                <a:srgbClr val="00B050"/>
              </a:solidFill>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①资本家用无偿占有工人创造的</a:t>
            </a:r>
            <a:r>
              <a:rPr altLang="en-US" dirty="0" sz="2400" lang="zh-CN">
                <a:solidFill>
                  <a:srgbClr val="C00000"/>
                </a:solidFill>
                <a:latin typeface="微软雅黑" panose="020B0503020204020204" pitchFamily="34" charset="-122"/>
                <a:ea typeface="微软雅黑" panose="020B0503020204020204" pitchFamily="34" charset="-122"/>
              </a:rPr>
              <a:t>剩余价值</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②进行资本积累来增大</a:t>
            </a:r>
            <a:r>
              <a:rPr altLang="en-US" dirty="0" sz="2400" lang="zh-CN">
                <a:solidFill>
                  <a:srgbClr val="C00000"/>
                </a:solidFill>
                <a:latin typeface="微软雅黑" panose="020B0503020204020204" pitchFamily="34" charset="-122"/>
                <a:ea typeface="微软雅黑" panose="020B0503020204020204" pitchFamily="34" charset="-122"/>
              </a:rPr>
              <a:t>规模</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③以便继续占有更多的</a:t>
            </a:r>
            <a:r>
              <a:rPr altLang="en-US" dirty="0" sz="2400" lang="zh-CN">
                <a:solidFill>
                  <a:srgbClr val="C00000"/>
                </a:solidFill>
                <a:latin typeface="微软雅黑" panose="020B0503020204020204" pitchFamily="34" charset="-122"/>
                <a:ea typeface="微软雅黑" panose="020B0503020204020204" pitchFamily="34" charset="-122"/>
              </a:rPr>
              <a:t>剩余价值</a:t>
            </a:r>
            <a:endParaRPr altLang="zh-CN" dirty="0" sz="2400" lang="en-US">
              <a:latin typeface="微软雅黑" panose="020B0503020204020204" pitchFamily="34" charset="-122"/>
              <a:ea typeface="微软雅黑" panose="020B0503020204020204" pitchFamily="34" charset="-122"/>
            </a:endParaRPr>
          </a:p>
          <a:p>
            <a:pPr algn="l">
              <a:lnSpc>
                <a:spcPct val="150000"/>
              </a:lnSpc>
            </a:pPr>
            <a:r>
              <a:rPr altLang="en-US" dirty="0" sz="2400" lang="zh-CN">
                <a:latin typeface="微软雅黑" panose="020B0503020204020204" pitchFamily="34" charset="-122"/>
                <a:ea typeface="微软雅黑" panose="020B0503020204020204" pitchFamily="34" charset="-122"/>
              </a:rPr>
              <a:t>④从而占有不断增大的资本来扩大对工人的</a:t>
            </a:r>
            <a:r>
              <a:rPr altLang="en-US" dirty="0" sz="2400" lang="zh-CN">
                <a:solidFill>
                  <a:srgbClr val="C00000"/>
                </a:solidFill>
                <a:latin typeface="微软雅黑" panose="020B0503020204020204" pitchFamily="34" charset="-122"/>
                <a:ea typeface="微软雅黑" panose="020B0503020204020204" pitchFamily="34" charset="-122"/>
              </a:rPr>
              <a:t>剥削和统治</a:t>
            </a:r>
            <a:endParaRPr altLang="zh-CN" dirty="0" sz="2400" lang="en-US">
              <a:solidFill>
                <a:srgbClr val="00B050"/>
              </a:solidFill>
              <a:latin typeface="微软雅黑" panose="020B0503020204020204" pitchFamily="34" charset="-122"/>
              <a:ea typeface="微软雅黑" panose="020B0503020204020204" pitchFamily="34" charset="-122"/>
            </a:endParaRPr>
          </a:p>
        </p:txBody>
      </p:sp>
      <p:pic>
        <p:nvPicPr>
          <p:cNvPr id="2097181" name="图片 1"/>
          <p:cNvPicPr>
            <a:picLocks noChangeAspect="1"/>
          </p:cNvPicPr>
          <p:nvPr/>
        </p:nvPicPr>
        <p:blipFill>
          <a:blip xmlns:r="http://schemas.openxmlformats.org/officeDocument/2006/relationships" r:embed="rId6"/>
          <a:stretch>
            <a:fillRect/>
          </a:stretch>
        </p:blipFill>
        <p:spPr>
          <a:xfrm>
            <a:off x="8472264" y="3025389"/>
            <a:ext cx="3358886" cy="2399204"/>
          </a:xfrm>
          <a:prstGeom prst="rect"/>
        </p:spPr>
      </p:pic>
      <p:sp>
        <p:nvSpPr>
          <p:cNvPr id="1048785"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31" name="图表 8"/>
          <p:cNvGraphicFramePr>
            <a:graphicFrameLocks/>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6" name="标题 1"/>
          <p:cNvSpPr txBox="1"/>
          <p:nvPr/>
        </p:nvSpPr>
        <p:spPr>
          <a:xfrm>
            <a:off x="21671" y="-14508"/>
            <a:ext cx="6696744" cy="347164"/>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4.2.3.1</a:t>
            </a:r>
            <a:r>
              <a:rPr altLang="en-US" dirty="0" sz="1600" lang="zh-CN">
                <a:solidFill>
                  <a:schemeClr val="bg1"/>
                </a:solidFill>
                <a:latin typeface="Microsoft YaHei" charset="-122"/>
                <a:ea typeface="Microsoft YaHei" charset="-122"/>
                <a:cs typeface="Microsoft YaHei" charset="-122"/>
              </a:rPr>
              <a:t>资本积累的必然性和实质</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787" name="TextBox 3"/>
          <p:cNvSpPr txBox="1"/>
          <p:nvPr/>
        </p:nvSpPr>
        <p:spPr>
          <a:xfrm>
            <a:off x="623392" y="2060850"/>
            <a:ext cx="10657184" cy="553994"/>
          </a:xfrm>
          <a:prstGeom prst="rect"/>
          <a:noFill/>
        </p:spPr>
        <p:txBody>
          <a:bodyPr bIns="45718" lIns="91424" rIns="91424" rtlCol="0" tIns="45718" wrap="square">
            <a:spAutoFit/>
          </a:bodyPr>
          <a:p>
            <a:pPr>
              <a:lnSpc>
                <a:spcPct val="150000"/>
              </a:lnSpc>
            </a:pPr>
            <a:endParaRPr altLang="zh-CN" dirty="0" sz="2000" lang="en-US">
              <a:latin typeface="微软雅黑" panose="020B0503020204020204" pitchFamily="34" charset="-122"/>
              <a:ea typeface="微软雅黑" panose="020B0503020204020204" pitchFamily="34" charset="-122"/>
            </a:endParaRPr>
          </a:p>
        </p:txBody>
      </p:sp>
      <p:sp>
        <p:nvSpPr>
          <p:cNvPr id="1048788" name="TextBox 4"/>
          <p:cNvSpPr txBox="1"/>
          <p:nvPr/>
        </p:nvSpPr>
        <p:spPr>
          <a:xfrm>
            <a:off x="1415480" y="1557617"/>
            <a:ext cx="11161240" cy="3046984"/>
          </a:xfrm>
          <a:prstGeom prst="rect"/>
          <a:noFill/>
        </p:spPr>
        <p:txBody>
          <a:bodyPr bIns="45718" lIns="91426" rIns="91426" rtlCol="0" tIns="45718" wrap="square">
            <a:spAutoFit/>
          </a:bodyPr>
          <a:p>
            <a:pPr algn="l">
              <a:lnSpc>
                <a:spcPct val="200000"/>
              </a:lnSpc>
            </a:pPr>
            <a:r>
              <a:rPr altLang="en-US" dirty="0" sz="2400" lang="zh-CN">
                <a:latin typeface="微软雅黑" panose="020B0503020204020204" pitchFamily="34" charset="-122"/>
                <a:ea typeface="微软雅黑" panose="020B0503020204020204" pitchFamily="34" charset="-122"/>
              </a:rPr>
              <a:t>资本积累的后果</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zh-CN" dirty="0" sz="2400" lang="en-US">
                <a:latin typeface="微软雅黑" panose="020B0503020204020204" pitchFamily="34" charset="-122"/>
                <a:ea typeface="微软雅黑" panose="020B0503020204020204" pitchFamily="34" charset="-122"/>
              </a:rPr>
              <a:t>1.</a:t>
            </a:r>
            <a:r>
              <a:rPr altLang="en-US" dirty="0" sz="2400" lang="zh-CN">
                <a:latin typeface="微软雅黑" panose="020B0503020204020204" pitchFamily="34" charset="-122"/>
                <a:ea typeface="微软雅黑" panose="020B0503020204020204" pitchFamily="34" charset="-122"/>
              </a:rPr>
              <a:t>资本有机构成提高 </a:t>
            </a:r>
            <a:r>
              <a:rPr altLang="zh-CN" dirty="0" sz="2400" lang="en-US">
                <a:latin typeface="微软雅黑" panose="020B0503020204020204" pitchFamily="34" charset="-122"/>
                <a:ea typeface="微软雅黑" panose="020B0503020204020204" pitchFamily="34" charset="-122"/>
              </a:rPr>
              <a:t>(</a:t>
            </a:r>
            <a:r>
              <a:rPr altLang="en-US" dirty="0" sz="2400" lang="zh-CN">
                <a:latin typeface="微软雅黑" panose="020B0503020204020204" pitchFamily="34" charset="-122"/>
                <a:ea typeface="微软雅黑" panose="020B0503020204020204" pitchFamily="34" charset="-122"/>
              </a:rPr>
              <a:t>有机构成：</a:t>
            </a:r>
            <a:r>
              <a:rPr altLang="zh-CN" dirty="0" sz="2400" lang="en-US">
                <a:latin typeface="微软雅黑" panose="020B0503020204020204" pitchFamily="34" charset="-122"/>
                <a:ea typeface="微软雅黑" panose="020B0503020204020204" pitchFamily="34" charset="-122"/>
              </a:rPr>
              <a:t>C/V)</a:t>
            </a:r>
          </a:p>
          <a:p>
            <a:pPr algn="l">
              <a:lnSpc>
                <a:spcPct val="200000"/>
              </a:lnSpc>
            </a:pPr>
            <a:r>
              <a:rPr altLang="zh-CN" dirty="0" sz="2400" lang="en-US">
                <a:latin typeface="微软雅黑" panose="020B0503020204020204" pitchFamily="34" charset="-122"/>
                <a:ea typeface="微软雅黑" panose="020B0503020204020204" pitchFamily="34" charset="-122"/>
              </a:rPr>
              <a:t>2.</a:t>
            </a:r>
            <a:r>
              <a:rPr altLang="en-US" dirty="0" sz="2400" lang="zh-CN">
                <a:latin typeface="微软雅黑" panose="020B0503020204020204" pitchFamily="34" charset="-122"/>
                <a:ea typeface="微软雅黑" panose="020B0503020204020204" pitchFamily="34" charset="-122"/>
              </a:rPr>
              <a:t>相对过剩人口形成（失业人口）</a:t>
            </a:r>
            <a:endParaRPr altLang="zh-CN" dirty="0" sz="2400" lang="en-US">
              <a:latin typeface="微软雅黑" panose="020B0503020204020204" pitchFamily="34" charset="-122"/>
              <a:ea typeface="微软雅黑" panose="020B0503020204020204" pitchFamily="34" charset="-122"/>
            </a:endParaRPr>
          </a:p>
          <a:p>
            <a:pPr algn="l">
              <a:lnSpc>
                <a:spcPct val="200000"/>
              </a:lnSpc>
            </a:pPr>
            <a:r>
              <a:rPr altLang="zh-CN" dirty="0" sz="2400" lang="en-US">
                <a:latin typeface="微软雅黑" panose="020B0503020204020204" pitchFamily="34" charset="-122"/>
                <a:ea typeface="微软雅黑" panose="020B0503020204020204" pitchFamily="34" charset="-122"/>
              </a:rPr>
              <a:t>3.</a:t>
            </a:r>
            <a:r>
              <a:rPr altLang="en-US" dirty="0" sz="2400" lang="zh-CN">
                <a:latin typeface="微软雅黑" panose="020B0503020204020204" pitchFamily="34" charset="-122"/>
                <a:ea typeface="微软雅黑" panose="020B0503020204020204" pitchFamily="34" charset="-122"/>
              </a:rPr>
              <a:t>严重的贫富两极分化</a:t>
            </a:r>
            <a:endParaRPr altLang="zh-CN" dirty="0" sz="2400" lang="en-US">
              <a:latin typeface="微软雅黑" panose="020B0503020204020204" pitchFamily="34" charset="-122"/>
              <a:ea typeface="微软雅黑" panose="020B0503020204020204" pitchFamily="34" charset="-122"/>
            </a:endParaRPr>
          </a:p>
        </p:txBody>
      </p:sp>
      <p:pic>
        <p:nvPicPr>
          <p:cNvPr id="2097182" name="图片 1"/>
          <p:cNvPicPr>
            <a:picLocks noChangeAspect="1"/>
          </p:cNvPicPr>
          <p:nvPr/>
        </p:nvPicPr>
        <p:blipFill>
          <a:blip xmlns:r="http://schemas.openxmlformats.org/officeDocument/2006/relationships" r:embed="rId6"/>
          <a:stretch>
            <a:fillRect/>
          </a:stretch>
        </p:blipFill>
        <p:spPr>
          <a:xfrm>
            <a:off x="8472264" y="3025389"/>
            <a:ext cx="3358886" cy="2399204"/>
          </a:xfrm>
          <a:prstGeom prst="rect"/>
        </p:spPr>
      </p:pic>
      <p:sp>
        <p:nvSpPr>
          <p:cNvPr id="1048789"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graphicFrame>
        <p:nvGraphicFramePr>
          <p:cNvPr id="4194332" name="图表 8"/>
          <p:cNvGraphicFramePr>
            <a:graphicFrameLocks/>
          </p:cNvGraphicFramePr>
          <p:nvPr/>
        </p:nvGraphicFramePr>
        <p:xfrm>
          <a:off x="8328249" y="85902"/>
          <a:ext cx="4620985" cy="1378275"/>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0" name="标题 1"/>
          <p:cNvSpPr txBox="1"/>
          <p:nvPr/>
        </p:nvSpPr>
        <p:spPr>
          <a:xfrm>
            <a:off x="21671" y="-14508"/>
            <a:ext cx="6696744" cy="347164"/>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4.2.3.1</a:t>
            </a:r>
            <a:r>
              <a:rPr altLang="en-US" dirty="0" sz="1600" lang="zh-CN">
                <a:solidFill>
                  <a:schemeClr val="bg1"/>
                </a:solidFill>
                <a:latin typeface="Microsoft YaHei" charset="-122"/>
                <a:ea typeface="Microsoft YaHei" charset="-122"/>
                <a:cs typeface="Microsoft YaHei" charset="-122"/>
              </a:rPr>
              <a:t>资本积累的必然性和实质</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graphicFrame>
        <p:nvGraphicFramePr>
          <p:cNvPr id="4194333" name="图表 2"/>
          <p:cNvGraphicFramePr>
            <a:graphicFrameLocks/>
          </p:cNvGraphicFramePr>
          <p:nvPr/>
        </p:nvGraphicFramePr>
        <p:xfrm>
          <a:off x="407368" y="957688"/>
          <a:ext cx="11505942" cy="590031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1"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88" name=""/>
        <p:cNvGrpSpPr/>
        <p:nvPr/>
      </p:nvGrpSpPr>
      <p:grpSpPr>
        <a:xfrm>
          <a:off x="0" y="0"/>
          <a:ext cx="0" cy="0"/>
          <a:chOff x="0" y="0"/>
          <a:chExt cx="0" cy="0"/>
        </a:xfrm>
      </p:grpSpPr>
      <p:sp>
        <p:nvSpPr>
          <p:cNvPr id="1048792" name="矩形 1"/>
          <p:cNvSpPr/>
          <p:nvPr/>
        </p:nvSpPr>
        <p:spPr>
          <a:xfrm>
            <a:off x="1559496" y="1772816"/>
            <a:ext cx="6096000" cy="3323987"/>
          </a:xfrm>
          <a:prstGeom prst="rect"/>
        </p:spPr>
        <p:txBody>
          <a:bodyPr>
            <a:spAutoFit/>
          </a:bodyPr>
          <a:p>
            <a:pPr algn="l">
              <a:lnSpc>
                <a:spcPct val="150000"/>
              </a:lnSpc>
            </a:pPr>
            <a:r>
              <a:rPr altLang="en-US" dirty="0" sz="2800" lang="zh-CN">
                <a:latin typeface="Microsoft YaHei" charset="-122"/>
                <a:ea typeface="Microsoft YaHei" charset="-122"/>
                <a:cs typeface="Microsoft YaHei" charset="-122"/>
              </a:rPr>
              <a:t>资本积累的源泉是（ ）</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使用价值 </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剩余价值</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价值</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交换价值</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03" name="文本框 56"/>
          <p:cNvSpPr txBox="1">
            <a:spLocks noChangeArrowheads="1"/>
          </p:cNvSpPr>
          <p:nvPr/>
        </p:nvSpPr>
        <p:spPr bwMode="auto">
          <a:xfrm>
            <a:off x="1783403" y="1385889"/>
            <a:ext cx="1080745" cy="276999"/>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教材卖点四</a:t>
            </a:r>
          </a:p>
        </p:txBody>
      </p:sp>
      <p:sp>
        <p:nvSpPr>
          <p:cNvPr id="1048604"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5" name="椭圆 99"/>
          <p:cNvSpPr>
            <a:spLocks noChangeArrowheads="1"/>
          </p:cNvSpPr>
          <p:nvPr/>
        </p:nvSpPr>
        <p:spPr bwMode="auto">
          <a:xfrm>
            <a:off x="9561513" y="25685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6" name="椭圆 101"/>
          <p:cNvSpPr>
            <a:spLocks noChangeArrowheads="1"/>
          </p:cNvSpPr>
          <p:nvPr/>
        </p:nvSpPr>
        <p:spPr bwMode="auto">
          <a:xfrm flipH="1">
            <a:off x="8108951" y="2446338"/>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7" name="图片 4" descr="焦点图"/>
          <p:cNvPicPr>
            <a:picLocks noChangeAspect="1" noChangeArrowheads="1"/>
          </p:cNvPicPr>
          <p:nvPr/>
        </p:nvPicPr>
        <p:blipFill>
          <a:blip xmlns:r="http://schemas.openxmlformats.org/officeDocument/2006/relationships" r:embed="rId1"/>
          <a:srcRect/>
          <a:stretch>
            <a:fillRect/>
          </a:stretch>
        </p:blipFill>
        <p:spPr bwMode="auto">
          <a:xfrm>
            <a:off x="1671639" y="306389"/>
            <a:ext cx="8518525" cy="1997075"/>
          </a:xfrm>
          <a:prstGeom prst="rect"/>
          <a:noFill/>
          <a:ln>
            <a:noFill/>
          </a:ln>
        </p:spPr>
      </p:pic>
      <p:sp>
        <p:nvSpPr>
          <p:cNvPr id="1048607" name="文本框 6"/>
          <p:cNvSpPr txBox="1">
            <a:spLocks noChangeArrowheads="1"/>
          </p:cNvSpPr>
          <p:nvPr/>
        </p:nvSpPr>
        <p:spPr bwMode="auto">
          <a:xfrm>
            <a:off x="1671638" y="5865813"/>
            <a:ext cx="8818562" cy="830997"/>
          </a:xfrm>
          <a:prstGeom prst="rect"/>
          <a:noFill/>
          <a:ln>
            <a:noFill/>
          </a:ln>
        </p:spPr>
        <p:txBody>
          <a:bodyPr>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r>
              <a:rPr altLang="en-US" sz="2400" lang="zh-CN">
                <a:solidFill>
                  <a:srgbClr val="FF0000"/>
                </a:solidFill>
                <a:latin typeface="黑体-简" pitchFamily="2" charset="-128"/>
                <a:ea typeface="黑体-简" pitchFamily="2" charset="-128"/>
              </a:rPr>
              <a:t>尚德官方教材均配有全套视频解析与精选习题</a:t>
            </a:r>
          </a:p>
          <a:p>
            <a:pPr algn="ctr" eaLnBrk="1" hangingPunct="1"/>
            <a:r>
              <a:rPr altLang="en-US" sz="2400" lang="zh-CN">
                <a:solidFill>
                  <a:srgbClr val="FF0000"/>
                </a:solidFill>
                <a:latin typeface="黑体-简" pitchFamily="2" charset="-128"/>
                <a:ea typeface="黑体-简" pitchFamily="2" charset="-128"/>
              </a:rPr>
              <a:t>以及名师直播讲解课程</a:t>
            </a:r>
          </a:p>
        </p:txBody>
      </p:sp>
      <p:pic>
        <p:nvPicPr>
          <p:cNvPr id="2097158" name="图片 7"/>
          <p:cNvPicPr>
            <a:picLocks noChangeAspect="1" noChangeArrowheads="1"/>
          </p:cNvPicPr>
          <p:nvPr/>
        </p:nvPicPr>
        <p:blipFill>
          <a:blip xmlns:r="http://schemas.openxmlformats.org/officeDocument/2006/relationships" r:embed="rId2"/>
          <a:srcRect/>
          <a:stretch>
            <a:fillRect/>
          </a:stretch>
        </p:blipFill>
        <p:spPr bwMode="auto">
          <a:xfrm>
            <a:off x="1671639" y="2568576"/>
            <a:ext cx="2230437" cy="3103563"/>
          </a:xfrm>
          <a:prstGeom prst="rect"/>
          <a:noFill/>
          <a:ln>
            <a:noFill/>
          </a:ln>
        </p:spPr>
      </p:pic>
      <p:pic>
        <p:nvPicPr>
          <p:cNvPr id="2097159" name="图片 9"/>
          <p:cNvPicPr>
            <a:picLocks noChangeAspect="1" noChangeArrowheads="1"/>
          </p:cNvPicPr>
          <p:nvPr/>
        </p:nvPicPr>
        <p:blipFill>
          <a:blip xmlns:r="http://schemas.openxmlformats.org/officeDocument/2006/relationships" r:embed="rId3"/>
          <a:srcRect b="1842"/>
          <a:stretch>
            <a:fillRect/>
          </a:stretch>
        </p:blipFill>
        <p:spPr bwMode="auto">
          <a:xfrm>
            <a:off x="3543301" y="2640014"/>
            <a:ext cx="2208213" cy="2909887"/>
          </a:xfrm>
          <a:prstGeom prst="rect"/>
          <a:noFill/>
          <a:ln>
            <a:noFill/>
          </a:ln>
        </p:spPr>
      </p:pic>
      <p:pic>
        <p:nvPicPr>
          <p:cNvPr id="2097160" name="图片 10"/>
          <p:cNvPicPr>
            <a:picLocks noChangeAspect="1" noChangeArrowheads="1"/>
          </p:cNvPicPr>
          <p:nvPr/>
        </p:nvPicPr>
        <p:blipFill>
          <a:blip xmlns:r="http://schemas.openxmlformats.org/officeDocument/2006/relationships" r:embed="rId4"/>
          <a:srcRect/>
          <a:stretch>
            <a:fillRect/>
          </a:stretch>
        </p:blipFill>
        <p:spPr bwMode="auto">
          <a:xfrm>
            <a:off x="5741988" y="2649539"/>
            <a:ext cx="2222500" cy="2941637"/>
          </a:xfrm>
          <a:prstGeom prst="rect"/>
          <a:noFill/>
          <a:ln>
            <a:noFill/>
          </a:ln>
        </p:spPr>
      </p:pic>
      <p:pic>
        <p:nvPicPr>
          <p:cNvPr id="2097161" name="图片 11"/>
          <p:cNvPicPr>
            <a:picLocks noChangeAspect="1" noChangeArrowheads="1"/>
          </p:cNvPicPr>
          <p:nvPr/>
        </p:nvPicPr>
        <p:blipFill>
          <a:blip xmlns:r="http://schemas.openxmlformats.org/officeDocument/2006/relationships" r:embed="rId5"/>
          <a:srcRect/>
          <a:stretch>
            <a:fillRect/>
          </a:stretch>
        </p:blipFill>
        <p:spPr bwMode="auto">
          <a:xfrm>
            <a:off x="8108950" y="2568575"/>
            <a:ext cx="2039938" cy="3297238"/>
          </a:xfrm>
          <a:prstGeom prst="rect"/>
          <a:noFill/>
          <a:ln>
            <a:noFill/>
          </a:ln>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793" name="矩形 1"/>
          <p:cNvSpPr/>
          <p:nvPr/>
        </p:nvSpPr>
        <p:spPr>
          <a:xfrm>
            <a:off x="1559496" y="1772816"/>
            <a:ext cx="6096000" cy="3323987"/>
          </a:xfrm>
          <a:prstGeom prst="rect"/>
        </p:spPr>
        <p:txBody>
          <a:bodyPr>
            <a:spAutoFit/>
          </a:bodyPr>
          <a:p>
            <a:pPr algn="l">
              <a:lnSpc>
                <a:spcPct val="150000"/>
              </a:lnSpc>
            </a:pPr>
            <a:r>
              <a:rPr altLang="en-US" dirty="0" sz="2800" lang="zh-CN">
                <a:latin typeface="Microsoft YaHei" charset="-122"/>
                <a:ea typeface="Microsoft YaHei" charset="-122"/>
                <a:cs typeface="Microsoft YaHei" charset="-122"/>
              </a:rPr>
              <a:t>资本积累的源泉是（ </a:t>
            </a:r>
            <a:r>
              <a:rPr altLang="zh-CN" dirty="0" sz="2800" lang="en-US">
                <a:solidFill>
                  <a:srgbClr val="C00000"/>
                </a:solidFill>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a:t>
            </a:r>
          </a:p>
          <a:p>
            <a:pPr algn="l">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使用价值 </a:t>
            </a:r>
          </a:p>
          <a:p>
            <a:pPr algn="l">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剩余价值</a:t>
            </a:r>
          </a:p>
          <a:p>
            <a:pPr algn="l">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价值</a:t>
            </a:r>
          </a:p>
          <a:p>
            <a:pPr algn="l">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交换价值</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97" name=""/>
        <p:cNvGrpSpPr/>
        <p:nvPr/>
      </p:nvGrpSpPr>
      <p:grpSpPr>
        <a:xfrm>
          <a:off x="0" y="0"/>
          <a:ext cx="0" cy="0"/>
          <a:chOff x="0" y="0"/>
          <a:chExt cx="0" cy="0"/>
        </a:xfrm>
      </p:grpSpPr>
      <p:sp>
        <p:nvSpPr>
          <p:cNvPr id="1048796" name="第三章：人类社会及其发展规律"/>
          <p:cNvSpPr txBox="1"/>
          <p:nvPr/>
        </p:nvSpPr>
        <p:spPr>
          <a:xfrm>
            <a:off x="2696233" y="962154"/>
            <a:ext cx="64953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四</a:t>
            </a:r>
            <a:r>
              <a:rPr dirty="0" sz="3350">
                <a:latin typeface="Microsoft YaHei" charset="-122"/>
                <a:ea typeface="Microsoft YaHei" charset="-122"/>
                <a:cs typeface="Microsoft YaHei" charset="-122"/>
              </a:rPr>
              <a:t>章：</a:t>
            </a:r>
            <a:r>
              <a:rPr altLang="en-US" dirty="0" sz="3350" lang="zh-CN">
                <a:latin typeface="Microsoft YaHei" charset="-122"/>
                <a:ea typeface="Microsoft YaHei" charset="-122"/>
                <a:cs typeface="Microsoft YaHei" charset="-122"/>
              </a:rPr>
              <a:t>资本主义的形成及其本质</a:t>
            </a:r>
            <a:endParaRPr dirty="0" sz="3350">
              <a:latin typeface="Microsoft YaHei" charset="-122"/>
              <a:ea typeface="Microsoft YaHei" charset="-122"/>
              <a:cs typeface="Microsoft YaHei" charset="-122"/>
            </a:endParaRPr>
          </a:p>
        </p:txBody>
      </p:sp>
      <p:sp>
        <p:nvSpPr>
          <p:cNvPr id="1048797" name="社会基本矛盾及其运动规律"/>
          <p:cNvSpPr txBox="1"/>
          <p:nvPr/>
        </p:nvSpPr>
        <p:spPr>
          <a:xfrm>
            <a:off x="4113945" y="2293250"/>
            <a:ext cx="2699457" cy="505267"/>
          </a:xfrm>
          <a:prstGeom prst="rect"/>
          <a:solidFill>
            <a:schemeClr val="bg1">
              <a:lumMod val="85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资本主义的形成</a:t>
            </a:r>
            <a:endParaRPr dirty="0" sz="2950">
              <a:latin typeface="Microsoft YaHei" charset="-122"/>
              <a:ea typeface="Microsoft YaHei" charset="-122"/>
              <a:cs typeface="Microsoft YaHei" charset="-122"/>
            </a:endParaRPr>
          </a:p>
        </p:txBody>
      </p:sp>
      <p:sp>
        <p:nvSpPr>
          <p:cNvPr id="1048798" name="1"/>
          <p:cNvSpPr/>
          <p:nvPr/>
        </p:nvSpPr>
        <p:spPr>
          <a:xfrm>
            <a:off x="2895600" y="2228382"/>
            <a:ext cx="635000" cy="635001"/>
          </a:xfrm>
          <a:prstGeom prst="ellipse"/>
          <a:solidFill>
            <a:schemeClr val="bg1">
              <a:lumMod val="85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799" name="2"/>
          <p:cNvSpPr/>
          <p:nvPr/>
        </p:nvSpPr>
        <p:spPr>
          <a:xfrm>
            <a:off x="2895600" y="3298496"/>
            <a:ext cx="635000" cy="635001"/>
          </a:xfrm>
          <a:prstGeom prst="ellipse"/>
          <a:solidFill>
            <a:schemeClr val="bg1">
              <a:lumMod val="85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800" name="社会历史发展的动力"/>
          <p:cNvSpPr txBox="1"/>
          <p:nvPr/>
        </p:nvSpPr>
        <p:spPr>
          <a:xfrm>
            <a:off x="4100545" y="3363363"/>
            <a:ext cx="4969309" cy="505267"/>
          </a:xfrm>
          <a:prstGeom prst="rect"/>
          <a:solidFill>
            <a:schemeClr val="bg1">
              <a:lumMod val="85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资本主义经济制度的本质特征</a:t>
            </a:r>
            <a:endParaRPr dirty="0" sz="2950">
              <a:latin typeface="Microsoft YaHei" charset="-122"/>
              <a:ea typeface="Microsoft YaHei" charset="-122"/>
              <a:cs typeface="Microsoft YaHei" charset="-122"/>
            </a:endParaRPr>
          </a:p>
        </p:txBody>
      </p:sp>
      <p:sp>
        <p:nvSpPr>
          <p:cNvPr id="1048801" name="3"/>
          <p:cNvSpPr/>
          <p:nvPr/>
        </p:nvSpPr>
        <p:spPr>
          <a:xfrm>
            <a:off x="2895600" y="4368610"/>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802" name="人民群众在历史发展中的作用"/>
          <p:cNvSpPr txBox="1"/>
          <p:nvPr/>
        </p:nvSpPr>
        <p:spPr>
          <a:xfrm>
            <a:off x="4084196" y="4433477"/>
            <a:ext cx="5725926" cy="505267"/>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资本的流通过程和剩余价值的分配</a:t>
            </a:r>
            <a:endParaRPr dirty="0" sz="2950">
              <a:latin typeface="Microsoft YaHei" charset="-122"/>
              <a:ea typeface="Microsoft YaHei" charset="-122"/>
              <a:cs typeface="Microsoft YaHei" charset="-122"/>
            </a:endParaRPr>
          </a:p>
        </p:txBody>
      </p:sp>
      <p:sp>
        <p:nvSpPr>
          <p:cNvPr id="1048803" name="3"/>
          <p:cNvSpPr/>
          <p:nvPr/>
        </p:nvSpPr>
        <p:spPr>
          <a:xfrm>
            <a:off x="2901716" y="5391782"/>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804" name="人民群众在历史发展中的作用"/>
          <p:cNvSpPr txBox="1"/>
          <p:nvPr/>
        </p:nvSpPr>
        <p:spPr>
          <a:xfrm>
            <a:off x="4084196" y="5411863"/>
            <a:ext cx="5426165" cy="505267"/>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资本主义的政治制度和意识形态</a:t>
            </a:r>
            <a:endParaRPr dirty="0" sz="2950">
              <a:latin typeface="Microsoft YaHei" charset="-122"/>
              <a:ea typeface="Microsoft YaHei" charset="-122"/>
              <a:cs typeface="Microsoft YaHei"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805"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graphicFrame>
        <p:nvGraphicFramePr>
          <p:cNvPr id="4194334" name="图表 3"/>
          <p:cNvGraphicFramePr>
            <a:graphicFrameLocks/>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graphicFrame>
        <p:nvGraphicFramePr>
          <p:cNvPr id="4194335" name="图表 1"/>
          <p:cNvGraphicFramePr>
            <a:graphicFrameLocks/>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6" name="TextBox 4"/>
          <p:cNvSpPr txBox="1"/>
          <p:nvPr/>
        </p:nvSpPr>
        <p:spPr>
          <a:xfrm>
            <a:off x="1660474" y="1632215"/>
            <a:ext cx="7848872" cy="662550"/>
          </a:xfrm>
          <a:prstGeom prst="rect"/>
          <a:noFill/>
        </p:spPr>
        <p:txBody>
          <a:bodyPr bIns="45718" lIns="91426" rIns="91426" rtlCol="0" tIns="45718" wrap="square">
            <a:spAutoFit/>
          </a:bodyPr>
          <a:p>
            <a:pPr lvl="0">
              <a:lnSpc>
                <a:spcPct val="150000"/>
              </a:lnSpc>
            </a:pPr>
            <a:r>
              <a:rPr altLang="en-US" b="1" dirty="0" sz="2800" lang="zh-CN">
                <a:latin typeface="微软雅黑" panose="020B0503020204020204" pitchFamily="34" charset="-122"/>
                <a:ea typeface="微软雅黑" panose="020B0503020204020204" pitchFamily="34" charset="-122"/>
              </a:rPr>
              <a:t>单个资本的循环</a:t>
            </a:r>
            <a:r>
              <a:rPr altLang="en-US" b="1" dirty="0" sz="2800" lang="zh-CN">
                <a:solidFill>
                  <a:srgbClr val="00B050"/>
                </a:solidFill>
                <a:latin typeface="微软雅黑" panose="020B0503020204020204" pitchFamily="34" charset="-122"/>
                <a:ea typeface="微软雅黑" panose="020B0503020204020204" pitchFamily="34" charset="-122"/>
              </a:rPr>
              <a:t>（选择题）</a:t>
            </a:r>
            <a:endParaRPr altLang="zh-CN" b="1" dirty="0" sz="2800" lang="en-US">
              <a:latin typeface="微软雅黑" panose="020B0503020204020204" pitchFamily="34" charset="-122"/>
              <a:ea typeface="微软雅黑" panose="020B0503020204020204" pitchFamily="34" charset="-122"/>
            </a:endParaRPr>
          </a:p>
        </p:txBody>
      </p:sp>
      <p:sp>
        <p:nvSpPr>
          <p:cNvPr id="1048807" name="任意多边形 16"/>
          <p:cNvSpPr/>
          <p:nvPr/>
        </p:nvSpPr>
        <p:spPr>
          <a:xfrm>
            <a:off x="1630560" y="2787563"/>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kern="1200" lang="zh-CN">
                <a:latin typeface="方正启体简体" panose="03000509000000000000" pitchFamily="65" charset="-122"/>
                <a:ea typeface="方正启体简体" panose="03000509000000000000" pitchFamily="65" charset="-122"/>
              </a:rPr>
              <a:t>买</a:t>
            </a:r>
            <a:r>
              <a:rPr altLang="en-US" dirty="0" sz="2800" lang="zh-CN">
                <a:latin typeface="方正启体简体" panose="03000509000000000000" pitchFamily="65" charset="-122"/>
                <a:ea typeface="方正启体简体" panose="03000509000000000000" pitchFamily="65" charset="-122"/>
              </a:rPr>
              <a:t>原材料</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08" name="任意多边形 17"/>
          <p:cNvSpPr/>
          <p:nvPr/>
        </p:nvSpPr>
        <p:spPr>
          <a:xfrm>
            <a:off x="3633314" y="2942069"/>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77460" lIns="0" numCol="1" rIns="99324" spcCol="1270" spcFirstLastPara="0" tIns="77460" vert="horz" wrap="square">
            <a:noAutofit/>
          </a:bodyPr>
          <a:p>
            <a:pPr algn="ctr" defTabSz="622300" lvl="0">
              <a:lnSpc>
                <a:spcPct val="90000"/>
              </a:lnSpc>
              <a:spcBef>
                <a:spcPct val="0"/>
              </a:spcBef>
              <a:spcAft>
                <a:spcPct val="35000"/>
              </a:spcAft>
            </a:pPr>
            <a:endParaRPr altLang="en-US" sz="2400" kern="1200" lang="zh-CN">
              <a:latin typeface="方正启体简体" panose="03000509000000000000" pitchFamily="65" charset="-122"/>
              <a:ea typeface="方正启体简体" panose="03000509000000000000" pitchFamily="65" charset="-122"/>
            </a:endParaRPr>
          </a:p>
        </p:txBody>
      </p:sp>
      <p:sp>
        <p:nvSpPr>
          <p:cNvPr id="1048809" name="任意多边形 18"/>
          <p:cNvSpPr/>
          <p:nvPr/>
        </p:nvSpPr>
        <p:spPr>
          <a:xfrm>
            <a:off x="3954029" y="2783578"/>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加工生产</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10" name="任意多边形 19"/>
          <p:cNvSpPr/>
          <p:nvPr/>
        </p:nvSpPr>
        <p:spPr>
          <a:xfrm>
            <a:off x="5816631" y="2909692"/>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77460" lIns="0" numCol="1" rIns="99324" spcCol="1270" spcFirstLastPara="0" tIns="77460" vert="horz" wrap="square">
            <a:noAutofit/>
          </a:bodyPr>
          <a:p>
            <a:pPr algn="ctr" defTabSz="622300" lvl="0">
              <a:lnSpc>
                <a:spcPct val="90000"/>
              </a:lnSpc>
              <a:spcBef>
                <a:spcPct val="0"/>
              </a:spcBef>
              <a:spcAft>
                <a:spcPct val="35000"/>
              </a:spcAft>
            </a:pPr>
            <a:endParaRPr altLang="en-US" sz="2400" kern="1200" lang="zh-CN">
              <a:latin typeface="方正启体简体" panose="03000509000000000000" pitchFamily="65" charset="-122"/>
              <a:ea typeface="方正启体简体" panose="03000509000000000000" pitchFamily="65" charset="-122"/>
            </a:endParaRPr>
          </a:p>
        </p:txBody>
      </p:sp>
      <p:sp>
        <p:nvSpPr>
          <p:cNvPr id="1048811" name="任意多边形 20"/>
          <p:cNvSpPr/>
          <p:nvPr/>
        </p:nvSpPr>
        <p:spPr>
          <a:xfrm>
            <a:off x="6126779" y="2783578"/>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卖了赚钱</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12" name="任意多边形 16"/>
          <p:cNvSpPr/>
          <p:nvPr/>
        </p:nvSpPr>
        <p:spPr>
          <a:xfrm>
            <a:off x="1640319" y="3895454"/>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购买阶段</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13" name="任意多边形 17"/>
          <p:cNvSpPr/>
          <p:nvPr/>
        </p:nvSpPr>
        <p:spPr>
          <a:xfrm>
            <a:off x="3643073" y="4049960"/>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77460" lIns="0" numCol="1" rIns="99324" spcCol="1270" spcFirstLastPara="0" tIns="77460" vert="horz" wrap="square">
            <a:noAutofit/>
          </a:bodyPr>
          <a:p>
            <a:pPr algn="ctr" defTabSz="622300" lvl="0">
              <a:lnSpc>
                <a:spcPct val="90000"/>
              </a:lnSpc>
              <a:spcBef>
                <a:spcPct val="0"/>
              </a:spcBef>
              <a:spcAft>
                <a:spcPct val="35000"/>
              </a:spcAft>
            </a:pPr>
            <a:endParaRPr altLang="en-US" sz="2400" kern="1200" lang="zh-CN">
              <a:latin typeface="方正启体简体" panose="03000509000000000000" pitchFamily="65" charset="-122"/>
              <a:ea typeface="方正启体简体" panose="03000509000000000000" pitchFamily="65" charset="-122"/>
            </a:endParaRPr>
          </a:p>
        </p:txBody>
      </p:sp>
      <p:sp>
        <p:nvSpPr>
          <p:cNvPr id="1048814" name="任意多边形 18"/>
          <p:cNvSpPr/>
          <p:nvPr/>
        </p:nvSpPr>
        <p:spPr>
          <a:xfrm>
            <a:off x="3963788" y="3891469"/>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生产阶段</a:t>
            </a:r>
            <a:endParaRPr altLang="zh-CN" dirty="0" sz="2800" lang="en-US">
              <a:latin typeface="方正启体简体" panose="03000509000000000000" pitchFamily="65" charset="-122"/>
              <a:ea typeface="方正启体简体" panose="03000509000000000000" pitchFamily="65" charset="-122"/>
            </a:endParaRPr>
          </a:p>
          <a:p>
            <a:pPr algn="ctr" defTabSz="1422400" lvl="0">
              <a:lnSpc>
                <a:spcPct val="90000"/>
              </a:lnSpc>
              <a:spcBef>
                <a:spcPct val="0"/>
              </a:spcBef>
              <a:spcAft>
                <a:spcPct val="35000"/>
              </a:spcAft>
            </a:pPr>
            <a:r>
              <a:rPr altLang="en-US" dirty="0" sz="2800" kern="1200" lang="zh-CN">
                <a:latin typeface="方正启体简体" panose="03000509000000000000" pitchFamily="65" charset="-122"/>
                <a:ea typeface="方正启体简体" panose="03000509000000000000" pitchFamily="65" charset="-122"/>
              </a:rPr>
              <a:t>决定作用</a:t>
            </a:r>
          </a:p>
        </p:txBody>
      </p:sp>
      <p:sp>
        <p:nvSpPr>
          <p:cNvPr id="1048815" name="任意多边形 19"/>
          <p:cNvSpPr/>
          <p:nvPr/>
        </p:nvSpPr>
        <p:spPr>
          <a:xfrm>
            <a:off x="5796305" y="4049960"/>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77460" lIns="0" numCol="1" rIns="99324" spcCol="1270" spcFirstLastPara="0" tIns="77460" vert="horz" wrap="square">
            <a:noAutofit/>
          </a:bodyPr>
          <a:p>
            <a:pPr algn="ctr" defTabSz="622300" lvl="0">
              <a:lnSpc>
                <a:spcPct val="90000"/>
              </a:lnSpc>
              <a:spcBef>
                <a:spcPct val="0"/>
              </a:spcBef>
              <a:spcAft>
                <a:spcPct val="35000"/>
              </a:spcAft>
            </a:pPr>
            <a:endParaRPr altLang="en-US" sz="2400" kern="1200" lang="zh-CN">
              <a:latin typeface="方正启体简体" panose="03000509000000000000" pitchFamily="65" charset="-122"/>
              <a:ea typeface="方正启体简体" panose="03000509000000000000" pitchFamily="65" charset="-122"/>
            </a:endParaRPr>
          </a:p>
        </p:txBody>
      </p:sp>
      <p:sp>
        <p:nvSpPr>
          <p:cNvPr id="1048816" name="任意多边形 20"/>
          <p:cNvSpPr/>
          <p:nvPr/>
        </p:nvSpPr>
        <p:spPr>
          <a:xfrm>
            <a:off x="6136538" y="3891469"/>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销售阶段</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17" name="任意多边形 16"/>
          <p:cNvSpPr/>
          <p:nvPr/>
        </p:nvSpPr>
        <p:spPr>
          <a:xfrm>
            <a:off x="1630560" y="5492158"/>
            <a:ext cx="184687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货币资本</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18" name="任意多边形 17"/>
          <p:cNvSpPr/>
          <p:nvPr/>
        </p:nvSpPr>
        <p:spPr>
          <a:xfrm>
            <a:off x="3633314" y="5646664"/>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77460" lIns="0" numCol="1" rIns="99324" spcCol="1270" spcFirstLastPara="0" tIns="77460" vert="horz" wrap="square">
            <a:noAutofit/>
          </a:bodyPr>
          <a:p>
            <a:pPr algn="ctr" defTabSz="622300" lvl="0">
              <a:lnSpc>
                <a:spcPct val="90000"/>
              </a:lnSpc>
              <a:spcBef>
                <a:spcPct val="0"/>
              </a:spcBef>
              <a:spcAft>
                <a:spcPct val="35000"/>
              </a:spcAft>
            </a:pPr>
            <a:endParaRPr altLang="en-US" sz="2400" kern="1200" lang="zh-CN">
              <a:latin typeface="方正启体简体" panose="03000509000000000000" pitchFamily="65" charset="-122"/>
              <a:ea typeface="方正启体简体" panose="03000509000000000000" pitchFamily="65" charset="-122"/>
            </a:endParaRPr>
          </a:p>
        </p:txBody>
      </p:sp>
      <p:sp>
        <p:nvSpPr>
          <p:cNvPr id="1048819" name="任意多边形 18"/>
          <p:cNvSpPr/>
          <p:nvPr/>
        </p:nvSpPr>
        <p:spPr>
          <a:xfrm>
            <a:off x="3954029" y="5488173"/>
            <a:ext cx="1922083"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生产资本</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20" name="任意多边形 19"/>
          <p:cNvSpPr/>
          <p:nvPr/>
        </p:nvSpPr>
        <p:spPr>
          <a:xfrm>
            <a:off x="5815687" y="5646664"/>
            <a:ext cx="330474" cy="217713"/>
          </a:xfrm>
          <a:custGeom>
            <a:avLst/>
            <a:gdLst>
              <a:gd name="connsiteX0" fmla="*/ 0 w 331081"/>
              <a:gd name="connsiteY0" fmla="*/ 77460 h 387302"/>
              <a:gd name="connsiteX1" fmla="*/ 165541 w 331081"/>
              <a:gd name="connsiteY1" fmla="*/ 77460 h 387302"/>
              <a:gd name="connsiteX2" fmla="*/ 165541 w 331081"/>
              <a:gd name="connsiteY2" fmla="*/ 0 h 387302"/>
              <a:gd name="connsiteX3" fmla="*/ 331081 w 331081"/>
              <a:gd name="connsiteY3" fmla="*/ 193651 h 387302"/>
              <a:gd name="connsiteX4" fmla="*/ 165541 w 331081"/>
              <a:gd name="connsiteY4" fmla="*/ 387302 h 387302"/>
              <a:gd name="connsiteX5" fmla="*/ 165541 w 331081"/>
              <a:gd name="connsiteY5" fmla="*/ 309842 h 387302"/>
              <a:gd name="connsiteX6" fmla="*/ 0 w 331081"/>
              <a:gd name="connsiteY6" fmla="*/ 309842 h 387302"/>
              <a:gd name="connsiteX7" fmla="*/ 0 w 331081"/>
              <a:gd name="connsiteY7" fmla="*/ 77460 h 387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1081" h="387302">
                <a:moveTo>
                  <a:pt x="0" y="77460"/>
                </a:moveTo>
                <a:lnTo>
                  <a:pt x="165541" y="77460"/>
                </a:lnTo>
                <a:lnTo>
                  <a:pt x="165541" y="0"/>
                </a:lnTo>
                <a:lnTo>
                  <a:pt x="331081" y="193651"/>
                </a:lnTo>
                <a:lnTo>
                  <a:pt x="165541" y="387302"/>
                </a:lnTo>
                <a:lnTo>
                  <a:pt x="165541" y="309842"/>
                </a:lnTo>
                <a:lnTo>
                  <a:pt x="0" y="309842"/>
                </a:lnTo>
                <a:lnTo>
                  <a:pt x="0" y="77460"/>
                </a:lnTo>
                <a:close/>
              </a:path>
            </a:pathLst>
          </a:custGeom>
          <a:solidFill>
            <a:srgbClr val="C00000"/>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77460" lIns="0" numCol="1" rIns="99324" spcCol="1270" spcFirstLastPara="0" tIns="77460" vert="horz" wrap="square">
            <a:noAutofit/>
          </a:bodyPr>
          <a:p>
            <a:pPr algn="ctr" defTabSz="622300" lvl="0">
              <a:lnSpc>
                <a:spcPct val="90000"/>
              </a:lnSpc>
              <a:spcBef>
                <a:spcPct val="0"/>
              </a:spcBef>
              <a:spcAft>
                <a:spcPct val="35000"/>
              </a:spcAft>
            </a:pPr>
            <a:endParaRPr altLang="en-US" sz="2400" kern="1200" lang="zh-CN">
              <a:latin typeface="方正启体简体" panose="03000509000000000000" pitchFamily="65" charset="-122"/>
              <a:ea typeface="方正启体简体" panose="03000509000000000000" pitchFamily="65" charset="-122"/>
            </a:endParaRPr>
          </a:p>
        </p:txBody>
      </p:sp>
      <p:sp>
        <p:nvSpPr>
          <p:cNvPr id="1048821" name="任意多边形 20"/>
          <p:cNvSpPr/>
          <p:nvPr/>
        </p:nvSpPr>
        <p:spPr>
          <a:xfrm>
            <a:off x="6126779" y="5488173"/>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dirty="0" sz="2800" lang="zh-CN">
                <a:latin typeface="方正启体简体" panose="03000509000000000000" pitchFamily="65" charset="-122"/>
                <a:ea typeface="方正启体简体" panose="03000509000000000000" pitchFamily="65" charset="-122"/>
              </a:rPr>
              <a:t>商品资本</a:t>
            </a:r>
            <a:endParaRPr altLang="en-US" dirty="0" sz="2800" kern="1200" lang="zh-CN">
              <a:latin typeface="方正启体简体" panose="03000509000000000000" pitchFamily="65" charset="-122"/>
              <a:ea typeface="方正启体简体" panose="03000509000000000000" pitchFamily="65" charset="-122"/>
            </a:endParaRPr>
          </a:p>
        </p:txBody>
      </p:sp>
      <p:sp>
        <p:nvSpPr>
          <p:cNvPr id="1048822" name="任意多边形 20"/>
          <p:cNvSpPr/>
          <p:nvPr/>
        </p:nvSpPr>
        <p:spPr>
          <a:xfrm>
            <a:off x="8544272" y="3894230"/>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no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b="1" dirty="0" sz="2800" lang="zh-CN">
                <a:latin typeface="方正启体简体" panose="03000509000000000000" pitchFamily="65" charset="-122"/>
                <a:ea typeface="方正启体简体" panose="03000509000000000000" pitchFamily="65" charset="-122"/>
              </a:rPr>
              <a:t>循环阶段</a:t>
            </a:r>
            <a:endParaRPr altLang="en-US" b="1" dirty="0" sz="2800" kern="1200" lang="zh-CN">
              <a:latin typeface="方正启体简体" panose="03000509000000000000" pitchFamily="65" charset="-122"/>
              <a:ea typeface="方正启体简体" panose="03000509000000000000" pitchFamily="65" charset="-122"/>
            </a:endParaRPr>
          </a:p>
        </p:txBody>
      </p:sp>
      <p:sp>
        <p:nvSpPr>
          <p:cNvPr id="1048823" name="任意多边形 20"/>
          <p:cNvSpPr/>
          <p:nvPr/>
        </p:nvSpPr>
        <p:spPr>
          <a:xfrm>
            <a:off x="8544272" y="5457862"/>
            <a:ext cx="1899950" cy="526725"/>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noFill/>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b="1" dirty="0" sz="2800" lang="zh-CN">
                <a:latin typeface="方正启体简体" panose="03000509000000000000" pitchFamily="65" charset="-122"/>
                <a:ea typeface="方正启体简体" panose="03000509000000000000" pitchFamily="65" charset="-122"/>
              </a:rPr>
              <a:t>资本职能</a:t>
            </a:r>
            <a:endParaRPr altLang="en-US" b="1" dirty="0" sz="2800" kern="1200" lang="zh-CN">
              <a:latin typeface="方正启体简体" panose="03000509000000000000" pitchFamily="65" charset="-122"/>
              <a:ea typeface="方正启体简体" panose="03000509000000000000" pitchFamily="65" charset="-122"/>
            </a:endParaRPr>
          </a:p>
        </p:txBody>
      </p:sp>
      <p:sp>
        <p:nvSpPr>
          <p:cNvPr id="1048824" name="任意多边形 20"/>
          <p:cNvSpPr/>
          <p:nvPr/>
        </p:nvSpPr>
        <p:spPr>
          <a:xfrm>
            <a:off x="3964046" y="4773051"/>
            <a:ext cx="1882115" cy="360264"/>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solidFill>
            <a:srgbClr val="C00000"/>
          </a:solidFill>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b="1" dirty="0" sz="2000" lang="zh-CN">
                <a:solidFill>
                  <a:schemeClr val="bg1"/>
                </a:solidFill>
                <a:latin typeface="方正启体简体" panose="03000509000000000000" pitchFamily="65" charset="-122"/>
                <a:ea typeface="方正启体简体" panose="03000509000000000000" pitchFamily="65" charset="-122"/>
              </a:rPr>
              <a:t>生产剩余价值</a:t>
            </a:r>
            <a:endParaRPr altLang="en-US" b="1" dirty="0" sz="2000" kern="1200" lang="zh-CN">
              <a:solidFill>
                <a:schemeClr val="bg1"/>
              </a:solidFill>
              <a:latin typeface="方正启体简体" panose="03000509000000000000" pitchFamily="65" charset="-122"/>
              <a:ea typeface="方正启体简体" panose="03000509000000000000" pitchFamily="65" charset="-122"/>
            </a:endParaRPr>
          </a:p>
        </p:txBody>
      </p:sp>
      <p:sp>
        <p:nvSpPr>
          <p:cNvPr id="1048825" name="任意多边形 20"/>
          <p:cNvSpPr/>
          <p:nvPr/>
        </p:nvSpPr>
        <p:spPr>
          <a:xfrm>
            <a:off x="6158968" y="4765081"/>
            <a:ext cx="1882115" cy="368234"/>
          </a:xfrm>
          <a:custGeom>
            <a:avLst/>
            <a:gdLst>
              <a:gd name="connsiteX0" fmla="*/ 0 w 1561703"/>
              <a:gd name="connsiteY0" fmla="*/ 93702 h 937021"/>
              <a:gd name="connsiteX1" fmla="*/ 93702 w 1561703"/>
              <a:gd name="connsiteY1" fmla="*/ 0 h 937021"/>
              <a:gd name="connsiteX2" fmla="*/ 1468001 w 1561703"/>
              <a:gd name="connsiteY2" fmla="*/ 0 h 937021"/>
              <a:gd name="connsiteX3" fmla="*/ 1561703 w 1561703"/>
              <a:gd name="connsiteY3" fmla="*/ 93702 h 937021"/>
              <a:gd name="connsiteX4" fmla="*/ 1561703 w 1561703"/>
              <a:gd name="connsiteY4" fmla="*/ 843319 h 937021"/>
              <a:gd name="connsiteX5" fmla="*/ 1468001 w 1561703"/>
              <a:gd name="connsiteY5" fmla="*/ 937021 h 937021"/>
              <a:gd name="connsiteX6" fmla="*/ 93702 w 1561703"/>
              <a:gd name="connsiteY6" fmla="*/ 937021 h 937021"/>
              <a:gd name="connsiteX7" fmla="*/ 0 w 1561703"/>
              <a:gd name="connsiteY7" fmla="*/ 843319 h 937021"/>
              <a:gd name="connsiteX8" fmla="*/ 0 w 1561703"/>
              <a:gd name="connsiteY8" fmla="*/ 93702 h 937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61703" h="937021">
                <a:moveTo>
                  <a:pt x="0" y="93702"/>
                </a:moveTo>
                <a:cubicBezTo>
                  <a:pt x="0" y="41952"/>
                  <a:pt x="41952" y="0"/>
                  <a:pt x="93702" y="0"/>
                </a:cubicBezTo>
                <a:lnTo>
                  <a:pt x="1468001" y="0"/>
                </a:lnTo>
                <a:cubicBezTo>
                  <a:pt x="1519751" y="0"/>
                  <a:pt x="1561703" y="41952"/>
                  <a:pt x="1561703" y="93702"/>
                </a:cubicBezTo>
                <a:lnTo>
                  <a:pt x="1561703" y="843319"/>
                </a:lnTo>
                <a:cubicBezTo>
                  <a:pt x="1561703" y="895069"/>
                  <a:pt x="1519751" y="937021"/>
                  <a:pt x="1468001" y="937021"/>
                </a:cubicBezTo>
                <a:lnTo>
                  <a:pt x="93702" y="937021"/>
                </a:lnTo>
                <a:cubicBezTo>
                  <a:pt x="41952" y="937021"/>
                  <a:pt x="0" y="895069"/>
                  <a:pt x="0" y="843319"/>
                </a:cubicBezTo>
                <a:lnTo>
                  <a:pt x="0" y="93702"/>
                </a:lnTo>
                <a:close/>
              </a:path>
            </a:pathLst>
          </a:custGeom>
          <a:solidFill>
            <a:srgbClr val="C00000"/>
          </a:solidFill>
          <a:ln>
            <a:no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49364" lIns="149364" numCol="1" rIns="149364" spcCol="1270" spcFirstLastPara="0" tIns="149364" vert="horz" wrap="square">
            <a:noAutofit/>
          </a:bodyPr>
          <a:p>
            <a:pPr algn="ctr" defTabSz="1422400" lvl="0">
              <a:lnSpc>
                <a:spcPct val="90000"/>
              </a:lnSpc>
              <a:spcBef>
                <a:spcPct val="0"/>
              </a:spcBef>
              <a:spcAft>
                <a:spcPct val="35000"/>
              </a:spcAft>
            </a:pPr>
            <a:r>
              <a:rPr altLang="en-US" b="1" dirty="0" sz="2000" lang="zh-CN">
                <a:solidFill>
                  <a:schemeClr val="bg1"/>
                </a:solidFill>
                <a:latin typeface="方正启体简体" panose="03000509000000000000" pitchFamily="65" charset="-122"/>
                <a:ea typeface="方正启体简体" panose="03000509000000000000" pitchFamily="65" charset="-122"/>
              </a:rPr>
              <a:t>实现剩余价值</a:t>
            </a:r>
            <a:endParaRPr altLang="en-US" b="1" dirty="0" sz="2000" kern="1200" lang="zh-CN">
              <a:solidFill>
                <a:schemeClr val="bg1"/>
              </a:solidFill>
              <a:latin typeface="方正启体简体" panose="03000509000000000000" pitchFamily="65" charset="-122"/>
              <a:ea typeface="方正启体简体" panose="03000509000000000000" pitchFamily="65" charset="-122"/>
            </a:endParaRPr>
          </a:p>
        </p:txBody>
      </p:sp>
      <p:sp>
        <p:nvSpPr>
          <p:cNvPr id="1048826"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
        <p:nvSpPr>
          <p:cNvPr id="1048827" name="标题 1"/>
          <p:cNvSpPr txBox="1"/>
          <p:nvPr/>
        </p:nvSpPr>
        <p:spPr>
          <a:xfrm>
            <a:off x="-3434" y="-49982"/>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4.3.1.1</a:t>
            </a:r>
            <a:r>
              <a:rPr altLang="en-US" dirty="0" sz="1800" lang="zh-CN">
                <a:solidFill>
                  <a:schemeClr val="bg1"/>
                </a:solidFill>
                <a:latin typeface="Microsoft YaHei" charset="-122"/>
                <a:ea typeface="Microsoft YaHei" charset="-122"/>
                <a:cs typeface="Microsoft YaHei" charset="-122"/>
              </a:rPr>
              <a:t>单个资本的循环</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807"/>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808"/>
                                        </p:tgtEl>
                                        <p:attrNameLst>
                                          <p:attrName>style.visibility</p:attrName>
                                        </p:attrNameLst>
                                      </p:cBhvr>
                                      <p:to>
                                        <p:strVal val="visible"/>
                                      </p:to>
                                    </p:set>
                                  </p:childTnLst>
                                </p:cTn>
                              </p:par>
                              <p:par>
                                <p:cTn fill="hold" grpId="0" id="11" nodeType="withEffect" presetClass="entr" presetID="1" presetSubtype="0">
                                  <p:stCondLst>
                                    <p:cond delay="0"/>
                                  </p:stCondLst>
                                  <p:childTnLst>
                                    <p:set>
                                      <p:cBhvr>
                                        <p:cTn dur="1" fill="hold" id="12">
                                          <p:stCondLst>
                                            <p:cond delay="0"/>
                                          </p:stCondLst>
                                        </p:cTn>
                                        <p:tgtEl>
                                          <p:spTgt spid="1048809"/>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 presetSubtype="0">
                                  <p:stCondLst>
                                    <p:cond delay="0"/>
                                  </p:stCondLst>
                                  <p:childTnLst>
                                    <p:set>
                                      <p:cBhvr>
                                        <p:cTn dur="1" fill="hold" id="16">
                                          <p:stCondLst>
                                            <p:cond delay="0"/>
                                          </p:stCondLst>
                                        </p:cTn>
                                        <p:tgtEl>
                                          <p:spTgt spid="1048810"/>
                                        </p:tgtEl>
                                        <p:attrNameLst>
                                          <p:attrName>style.visibility</p:attrName>
                                        </p:attrNameLst>
                                      </p:cBhvr>
                                      <p:to>
                                        <p:strVal val="visible"/>
                                      </p:to>
                                    </p:set>
                                  </p:childTnLst>
                                </p:cTn>
                              </p:par>
                              <p:par>
                                <p:cTn fill="hold" grpId="0" id="17" nodeType="withEffect" presetClass="entr" presetID="1" presetSubtype="0">
                                  <p:stCondLst>
                                    <p:cond delay="0"/>
                                  </p:stCondLst>
                                  <p:childTnLst>
                                    <p:set>
                                      <p:cBhvr>
                                        <p:cTn dur="1" fill="hold" id="18">
                                          <p:stCondLst>
                                            <p:cond delay="0"/>
                                          </p:stCondLst>
                                        </p:cTn>
                                        <p:tgtEl>
                                          <p:spTgt spid="1048811"/>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1" presetSubtype="0">
                                  <p:stCondLst>
                                    <p:cond delay="0"/>
                                  </p:stCondLst>
                                  <p:childTnLst>
                                    <p:set>
                                      <p:cBhvr>
                                        <p:cTn dur="1" fill="hold" id="22">
                                          <p:stCondLst>
                                            <p:cond delay="0"/>
                                          </p:stCondLst>
                                        </p:cTn>
                                        <p:tgtEl>
                                          <p:spTgt spid="1048812"/>
                                        </p:tgtEl>
                                        <p:attrNameLst>
                                          <p:attrName>style.visibility</p:attrName>
                                        </p:attrNameLst>
                                      </p:cBhvr>
                                      <p:to>
                                        <p:strVal val="visible"/>
                                      </p:to>
                                    </p:set>
                                  </p:childTnLst>
                                </p:cTn>
                              </p:par>
                            </p:childTnLst>
                          </p:cTn>
                        </p:par>
                      </p:childTnLst>
                    </p:cTn>
                  </p:par>
                  <p:par>
                    <p:cTn fill="hold" id="23">
                      <p:stCondLst>
                        <p:cond delay="indefinite"/>
                      </p:stCondLst>
                      <p:childTnLst>
                        <p:par>
                          <p:cTn fill="hold" id="24">
                            <p:stCondLst>
                              <p:cond delay="0"/>
                            </p:stCondLst>
                            <p:childTnLst>
                              <p:par>
                                <p:cTn fill="hold" grpId="0" id="25" nodeType="clickEffect" presetClass="entr" presetID="1" presetSubtype="0">
                                  <p:stCondLst>
                                    <p:cond delay="0"/>
                                  </p:stCondLst>
                                  <p:childTnLst>
                                    <p:set>
                                      <p:cBhvr>
                                        <p:cTn dur="1" fill="hold" id="26">
                                          <p:stCondLst>
                                            <p:cond delay="0"/>
                                          </p:stCondLst>
                                        </p:cTn>
                                        <p:tgtEl>
                                          <p:spTgt spid="1048813"/>
                                        </p:tgtEl>
                                        <p:attrNameLst>
                                          <p:attrName>style.visibility</p:attrName>
                                        </p:attrNameLst>
                                      </p:cBhvr>
                                      <p:to>
                                        <p:strVal val="visible"/>
                                      </p:to>
                                    </p:set>
                                  </p:childTnLst>
                                </p:cTn>
                              </p:par>
                              <p:par>
                                <p:cTn fill="hold" grpId="0" id="27" nodeType="withEffect" presetClass="entr" presetID="1" presetSubtype="0">
                                  <p:stCondLst>
                                    <p:cond delay="0"/>
                                  </p:stCondLst>
                                  <p:childTnLst>
                                    <p:set>
                                      <p:cBhvr>
                                        <p:cTn dur="1" fill="hold" id="28">
                                          <p:stCondLst>
                                            <p:cond delay="0"/>
                                          </p:stCondLst>
                                        </p:cTn>
                                        <p:tgtEl>
                                          <p:spTgt spid="1048814"/>
                                        </p:tgtEl>
                                        <p:attrNameLst>
                                          <p:attrName>style.visibility</p:attrName>
                                        </p:attrNameLst>
                                      </p:cBhvr>
                                      <p:to>
                                        <p:strVal val="visible"/>
                                      </p:to>
                                    </p:set>
                                  </p:childTnLst>
                                </p:cTn>
                              </p:par>
                            </p:childTnLst>
                          </p:cTn>
                        </p:par>
                      </p:childTnLst>
                    </p:cTn>
                  </p:par>
                  <p:par>
                    <p:cTn fill="hold" id="29">
                      <p:stCondLst>
                        <p:cond delay="indefinite"/>
                      </p:stCondLst>
                      <p:childTnLst>
                        <p:par>
                          <p:cTn fill="hold" id="30">
                            <p:stCondLst>
                              <p:cond delay="0"/>
                            </p:stCondLst>
                            <p:childTnLst>
                              <p:par>
                                <p:cTn fill="hold" grpId="0" id="31" nodeType="clickEffect" presetClass="entr" presetID="1" presetSubtype="0">
                                  <p:stCondLst>
                                    <p:cond delay="0"/>
                                  </p:stCondLst>
                                  <p:childTnLst>
                                    <p:set>
                                      <p:cBhvr>
                                        <p:cTn dur="1" fill="hold" id="32">
                                          <p:stCondLst>
                                            <p:cond delay="0"/>
                                          </p:stCondLst>
                                        </p:cTn>
                                        <p:tgtEl>
                                          <p:spTgt spid="1048815"/>
                                        </p:tgtEl>
                                        <p:attrNameLst>
                                          <p:attrName>style.visibility</p:attrName>
                                        </p:attrNameLst>
                                      </p:cBhvr>
                                      <p:to>
                                        <p:strVal val="visible"/>
                                      </p:to>
                                    </p:set>
                                  </p:childTnLst>
                                </p:cTn>
                              </p:par>
                              <p:par>
                                <p:cTn fill="hold" grpId="0" id="33" nodeType="withEffect" presetClass="entr" presetID="1" presetSubtype="0">
                                  <p:stCondLst>
                                    <p:cond delay="0"/>
                                  </p:stCondLst>
                                  <p:childTnLst>
                                    <p:set>
                                      <p:cBhvr>
                                        <p:cTn dur="1" fill="hold" id="34">
                                          <p:stCondLst>
                                            <p:cond delay="0"/>
                                          </p:stCondLst>
                                        </p:cTn>
                                        <p:tgtEl>
                                          <p:spTgt spid="1048816"/>
                                        </p:tgtEl>
                                        <p:attrNameLst>
                                          <p:attrName>style.visibility</p:attrName>
                                        </p:attrNameLst>
                                      </p:cBhvr>
                                      <p:to>
                                        <p:strVal val="visible"/>
                                      </p:to>
                                    </p:set>
                                  </p:childTnLst>
                                </p:cTn>
                              </p:par>
                              <p:par>
                                <p:cTn fill="hold" grpId="0" id="35" nodeType="withEffect" presetClass="entr" presetID="1" presetSubtype="0">
                                  <p:stCondLst>
                                    <p:cond delay="0"/>
                                  </p:stCondLst>
                                  <p:childTnLst>
                                    <p:set>
                                      <p:cBhvr>
                                        <p:cTn dur="1" fill="hold" id="36">
                                          <p:stCondLst>
                                            <p:cond delay="0"/>
                                          </p:stCondLst>
                                        </p:cTn>
                                        <p:tgtEl>
                                          <p:spTgt spid="1048825"/>
                                        </p:tgtEl>
                                        <p:attrNameLst>
                                          <p:attrName>style.visibility</p:attrName>
                                        </p:attrNameLst>
                                      </p:cBhvr>
                                      <p:to>
                                        <p:strVal val="visible"/>
                                      </p:to>
                                    </p:set>
                                  </p:childTnLst>
                                </p:cTn>
                              </p:par>
                              <p:par>
                                <p:cTn fill="hold" grpId="0" id="37" nodeType="withEffect" presetClass="entr" presetID="1" presetSubtype="0">
                                  <p:stCondLst>
                                    <p:cond delay="0"/>
                                  </p:stCondLst>
                                  <p:childTnLst>
                                    <p:set>
                                      <p:cBhvr>
                                        <p:cTn dur="1" fill="hold" id="38">
                                          <p:stCondLst>
                                            <p:cond delay="0"/>
                                          </p:stCondLst>
                                        </p:cTn>
                                        <p:tgtEl>
                                          <p:spTgt spid="1048824"/>
                                        </p:tgtEl>
                                        <p:attrNameLst>
                                          <p:attrName>style.visibility</p:attrName>
                                        </p:attrNameLst>
                                      </p:cBhvr>
                                      <p:to>
                                        <p:strVal val="visible"/>
                                      </p:to>
                                    </p:set>
                                  </p:childTnLst>
                                </p:cTn>
                              </p:par>
                            </p:childTnLst>
                          </p:cTn>
                        </p:par>
                      </p:childTnLst>
                    </p:cTn>
                  </p:par>
                  <p:par>
                    <p:cTn fill="hold" id="39">
                      <p:stCondLst>
                        <p:cond delay="indefinite"/>
                      </p:stCondLst>
                      <p:childTnLst>
                        <p:par>
                          <p:cTn fill="hold" id="40">
                            <p:stCondLst>
                              <p:cond delay="0"/>
                            </p:stCondLst>
                            <p:childTnLst>
                              <p:par>
                                <p:cTn fill="hold" grpId="0" id="41" nodeType="clickEffect" presetClass="entr" presetID="1" presetSubtype="0">
                                  <p:stCondLst>
                                    <p:cond delay="0"/>
                                  </p:stCondLst>
                                  <p:childTnLst>
                                    <p:set>
                                      <p:cBhvr>
                                        <p:cTn dur="1" fill="hold" id="42">
                                          <p:stCondLst>
                                            <p:cond delay="0"/>
                                          </p:stCondLst>
                                        </p:cTn>
                                        <p:tgtEl>
                                          <p:spTgt spid="1048817"/>
                                        </p:tgtEl>
                                        <p:attrNameLst>
                                          <p:attrName>style.visibility</p:attrName>
                                        </p:attrNameLst>
                                      </p:cBhvr>
                                      <p:to>
                                        <p:strVal val="visible"/>
                                      </p:to>
                                    </p:set>
                                  </p:childTnLst>
                                </p:cTn>
                              </p:par>
                            </p:childTnLst>
                          </p:cTn>
                        </p:par>
                      </p:childTnLst>
                    </p:cTn>
                  </p:par>
                  <p:par>
                    <p:cTn fill="hold" id="43">
                      <p:stCondLst>
                        <p:cond delay="indefinite"/>
                      </p:stCondLst>
                      <p:childTnLst>
                        <p:par>
                          <p:cTn fill="hold" id="44">
                            <p:stCondLst>
                              <p:cond delay="0"/>
                            </p:stCondLst>
                            <p:childTnLst>
                              <p:par>
                                <p:cTn fill="hold" grpId="0" id="45" nodeType="clickEffect" presetClass="entr" presetID="1" presetSubtype="0">
                                  <p:stCondLst>
                                    <p:cond delay="0"/>
                                  </p:stCondLst>
                                  <p:childTnLst>
                                    <p:set>
                                      <p:cBhvr>
                                        <p:cTn dur="1" fill="hold" id="46">
                                          <p:stCondLst>
                                            <p:cond delay="0"/>
                                          </p:stCondLst>
                                        </p:cTn>
                                        <p:tgtEl>
                                          <p:spTgt spid="1048818"/>
                                        </p:tgtEl>
                                        <p:attrNameLst>
                                          <p:attrName>style.visibility</p:attrName>
                                        </p:attrNameLst>
                                      </p:cBhvr>
                                      <p:to>
                                        <p:strVal val="visible"/>
                                      </p:to>
                                    </p:set>
                                  </p:childTnLst>
                                </p:cTn>
                              </p:par>
                              <p:par>
                                <p:cTn fill="hold" grpId="0" id="47" nodeType="withEffect" presetClass="entr" presetID="1" presetSubtype="0">
                                  <p:stCondLst>
                                    <p:cond delay="0"/>
                                  </p:stCondLst>
                                  <p:childTnLst>
                                    <p:set>
                                      <p:cBhvr>
                                        <p:cTn dur="1" fill="hold" id="48">
                                          <p:stCondLst>
                                            <p:cond delay="0"/>
                                          </p:stCondLst>
                                        </p:cTn>
                                        <p:tgtEl>
                                          <p:spTgt spid="1048819"/>
                                        </p:tgtEl>
                                        <p:attrNameLst>
                                          <p:attrName>style.visibility</p:attrName>
                                        </p:attrNameLst>
                                      </p:cBhvr>
                                      <p:to>
                                        <p:strVal val="visible"/>
                                      </p:to>
                                    </p:set>
                                  </p:childTnLst>
                                </p:cTn>
                              </p:par>
                            </p:childTnLst>
                          </p:cTn>
                        </p:par>
                      </p:childTnLst>
                    </p:cTn>
                  </p:par>
                  <p:par>
                    <p:cTn fill="hold" id="49">
                      <p:stCondLst>
                        <p:cond delay="indefinite"/>
                      </p:stCondLst>
                      <p:childTnLst>
                        <p:par>
                          <p:cTn fill="hold" id="50">
                            <p:stCondLst>
                              <p:cond delay="0"/>
                            </p:stCondLst>
                            <p:childTnLst>
                              <p:par>
                                <p:cTn fill="hold" grpId="0" id="51" nodeType="clickEffect" presetClass="entr" presetID="1" presetSubtype="0">
                                  <p:stCondLst>
                                    <p:cond delay="0"/>
                                  </p:stCondLst>
                                  <p:childTnLst>
                                    <p:set>
                                      <p:cBhvr>
                                        <p:cTn dur="1" fill="hold" id="52">
                                          <p:stCondLst>
                                            <p:cond delay="0"/>
                                          </p:stCondLst>
                                        </p:cTn>
                                        <p:tgtEl>
                                          <p:spTgt spid="1048820"/>
                                        </p:tgtEl>
                                        <p:attrNameLst>
                                          <p:attrName>style.visibility</p:attrName>
                                        </p:attrNameLst>
                                      </p:cBhvr>
                                      <p:to>
                                        <p:strVal val="visible"/>
                                      </p:to>
                                    </p:set>
                                  </p:childTnLst>
                                </p:cTn>
                              </p:par>
                              <p:par>
                                <p:cTn fill="hold" grpId="0" id="53" nodeType="withEffect" presetClass="entr" presetID="1" presetSubtype="0">
                                  <p:stCondLst>
                                    <p:cond delay="0"/>
                                  </p:stCondLst>
                                  <p:childTnLst>
                                    <p:set>
                                      <p:cBhvr>
                                        <p:cTn dur="1" fill="hold" id="54">
                                          <p:stCondLst>
                                            <p:cond delay="0"/>
                                          </p:stCondLst>
                                        </p:cTn>
                                        <p:tgtEl>
                                          <p:spTgt spid="1048821"/>
                                        </p:tgtEl>
                                        <p:attrNameLst>
                                          <p:attrName>style.visibility</p:attrName>
                                        </p:attrNameLst>
                                      </p:cBhvr>
                                      <p:to>
                                        <p:strVal val="visible"/>
                                      </p:to>
                                    </p:set>
                                  </p:childTnLst>
                                </p:cTn>
                              </p:par>
                              <p:par>
                                <p:cTn fill="hold" grpId="0" id="55" nodeType="withEffect" presetClass="entr" presetID="1" presetSubtype="0">
                                  <p:stCondLst>
                                    <p:cond delay="0"/>
                                  </p:stCondLst>
                                  <p:childTnLst>
                                    <p:set>
                                      <p:cBhvr>
                                        <p:cTn dur="1" fill="hold" id="56">
                                          <p:stCondLst>
                                            <p:cond delay="0"/>
                                          </p:stCondLst>
                                        </p:cTn>
                                        <p:tgtEl>
                                          <p:spTgt spid="1048822"/>
                                        </p:tgtEl>
                                        <p:attrNameLst>
                                          <p:attrName>style.visibility</p:attrName>
                                        </p:attrNameLst>
                                      </p:cBhvr>
                                      <p:to>
                                        <p:strVal val="visible"/>
                                      </p:to>
                                    </p:set>
                                  </p:childTnLst>
                                </p:cTn>
                              </p:par>
                              <p:par>
                                <p:cTn fill="hold" grpId="0" id="57" nodeType="withEffect" presetClass="entr" presetID="1" presetSubtype="0">
                                  <p:stCondLst>
                                    <p:cond delay="0"/>
                                  </p:stCondLst>
                                  <p:childTnLst>
                                    <p:set>
                                      <p:cBhvr>
                                        <p:cTn dur="1" fill="hold" id="58">
                                          <p:stCondLst>
                                            <p:cond delay="0"/>
                                          </p:stCondLst>
                                        </p:cTn>
                                        <p:tgtEl>
                                          <p:spTgt spid="1048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807" grpId="0" animBg="1"/>
      <p:bldP spid="1048808" grpId="0" animBg="1"/>
      <p:bldP spid="1048809" grpId="0" animBg="1"/>
      <p:bldP spid="1048810" grpId="0" animBg="1"/>
      <p:bldP spid="1048811" grpId="0" animBg="1"/>
      <p:bldP spid="1048812" grpId="0" animBg="1"/>
      <p:bldP spid="1048813" grpId="0" animBg="1"/>
      <p:bldP spid="1048814" grpId="0" animBg="1"/>
      <p:bldP spid="1048815" grpId="0" animBg="1"/>
      <p:bldP spid="1048816" grpId="0" animBg="1"/>
      <p:bldP spid="1048817" grpId="0" animBg="1"/>
      <p:bldP spid="1048818" grpId="0" animBg="1"/>
      <p:bldP spid="1048819" grpId="0" animBg="1"/>
      <p:bldP spid="1048820" grpId="0" animBg="1"/>
      <p:bldP spid="1048821" grpId="0" animBg="1"/>
      <p:bldP spid="1048822" grpId="0" animBg="1"/>
      <p:bldP spid="1048823" grpId="0" animBg="1"/>
      <p:bldP spid="1048824" grpId="0" animBg="1"/>
      <p:bldP spid="104882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830" name="矩形 1"/>
          <p:cNvSpPr/>
          <p:nvPr/>
        </p:nvSpPr>
        <p:spPr>
          <a:xfrm>
            <a:off x="1631504" y="1844824"/>
            <a:ext cx="6096000" cy="3247877"/>
          </a:xfrm>
          <a:prstGeom prst="rect"/>
        </p:spPr>
        <p:txBody>
          <a:bodyPr>
            <a:spAutoFit/>
          </a:bodyPr>
          <a:p>
            <a:pPr>
              <a:lnSpc>
                <a:spcPct val="150000"/>
              </a:lnSpc>
            </a:pPr>
            <a:r>
              <a:rPr altLang="en-US" dirty="0" sz="2800" lang="zh-CN">
                <a:solidFill>
                  <a:srgbClr val="1F2D3D"/>
                </a:solidFill>
                <a:latin typeface="Microsoft YaHei" charset="-122"/>
                <a:ea typeface="Microsoft YaHei" charset="-122"/>
                <a:cs typeface="Microsoft YaHei" charset="-122"/>
              </a:rPr>
              <a:t>产业资本的循环包括（ ）</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生产、流通和销售阶段</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生产、储存和销售阶段</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购买、生产和销售阶段</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购买、生产和储存阶段</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831" name="矩形 1"/>
          <p:cNvSpPr/>
          <p:nvPr/>
        </p:nvSpPr>
        <p:spPr>
          <a:xfrm>
            <a:off x="1631504" y="1844824"/>
            <a:ext cx="6096000" cy="3323987"/>
          </a:xfrm>
          <a:prstGeom prst="rect"/>
        </p:spPr>
        <p:txBody>
          <a:bodyPr>
            <a:spAutoFit/>
          </a:bodyPr>
          <a:p>
            <a:pPr>
              <a:lnSpc>
                <a:spcPct val="150000"/>
              </a:lnSpc>
            </a:pPr>
            <a:r>
              <a:rPr altLang="en-US" dirty="0" sz="2800" lang="zh-CN">
                <a:solidFill>
                  <a:srgbClr val="1F2D3D"/>
                </a:solidFill>
                <a:latin typeface="Microsoft YaHei" charset="-122"/>
                <a:ea typeface="Microsoft YaHei" charset="-122"/>
                <a:cs typeface="Microsoft YaHei" charset="-122"/>
              </a:rPr>
              <a:t>产业资本的循环包括（</a:t>
            </a:r>
            <a:r>
              <a:rPr altLang="zh-CN" b="1" dirty="0" sz="2800" lang="en-US">
                <a:solidFill>
                  <a:srgbClr val="C00000"/>
                </a:solidFill>
                <a:latin typeface="Microsoft YaHei" charset="-122"/>
                <a:ea typeface="Microsoft YaHei" charset="-122"/>
                <a:cs typeface="Microsoft YaHei" charset="-122"/>
              </a:rPr>
              <a:t>C</a:t>
            </a:r>
            <a:r>
              <a:rPr altLang="en-US" b="1" dirty="0" sz="2800" lang="zh-CN">
                <a:solidFill>
                  <a:srgbClr val="C00000"/>
                </a:solidFill>
                <a:latin typeface="Microsoft YaHei" charset="-122"/>
                <a:ea typeface="Microsoft YaHei" charset="-122"/>
                <a:cs typeface="Microsoft YaHei" charset="-122"/>
              </a:rPr>
              <a:t> </a:t>
            </a:r>
            <a:r>
              <a:rPr altLang="en-US" dirty="0" sz="2800" lang="zh-CN">
                <a:solidFill>
                  <a:srgbClr val="1F2D3D"/>
                </a:solidFill>
                <a:latin typeface="Microsoft YaHei" charset="-122"/>
                <a:ea typeface="Microsoft YaHei" charset="-122"/>
                <a:cs typeface="Microsoft YaHei" charset="-122"/>
              </a:rPr>
              <a:t>）</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生产、流通和销售阶段</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生产、储存和销售阶段</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购买、生产和销售阶段</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购买、生产和储存阶段</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832" name="矩形 1"/>
          <p:cNvSpPr/>
          <p:nvPr/>
        </p:nvSpPr>
        <p:spPr>
          <a:xfrm>
            <a:off x="1631504" y="1844824"/>
            <a:ext cx="9145016" cy="324787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产业资本循环中为生产剩余价值准备条件的阶段是（ ）</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购买阶段</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生产阶段</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销售阶段</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流通阶段</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33" name="矩形 1"/>
          <p:cNvSpPr/>
          <p:nvPr/>
        </p:nvSpPr>
        <p:spPr>
          <a:xfrm>
            <a:off x="1631504" y="1844824"/>
            <a:ext cx="9145016"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产业资本循环中为生产剩余价值准备条件的阶段是（</a:t>
            </a:r>
            <a:r>
              <a:rPr altLang="en-US" dirty="0" sz="2800" lang="zh-CN">
                <a:solidFill>
                  <a:srgbClr val="FF0000"/>
                </a:solidFill>
                <a:latin typeface="Microsoft YaHei" charset="-122"/>
                <a:ea typeface="Microsoft YaHei" charset="-122"/>
                <a:cs typeface="Microsoft YaHei" charset="-122"/>
              </a:rPr>
              <a:t> </a:t>
            </a:r>
            <a:r>
              <a:rPr altLang="zh-CN" dirty="0" sz="2800" lang="en-US">
                <a:solidFill>
                  <a:srgbClr val="FF0000"/>
                </a:solidFill>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购买阶段</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生产阶段</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销售阶段</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流通阶段</a:t>
            </a: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834" name="矩形 1"/>
          <p:cNvSpPr/>
          <p:nvPr/>
        </p:nvSpPr>
        <p:spPr>
          <a:xfrm>
            <a:off x="1055440" y="1988840"/>
            <a:ext cx="10201990" cy="2012213"/>
          </a:xfrm>
          <a:prstGeom prst="rect"/>
        </p:spPr>
        <p:txBody>
          <a:bodyPr bIns="45718" lIns="91426" rIns="91426" tIns="45718" wrap="square">
            <a:spAutoFit/>
          </a:bodyPr>
          <a:p>
            <a:pPr>
              <a:lnSpc>
                <a:spcPct val="150000"/>
              </a:lnSpc>
            </a:pPr>
            <a:r>
              <a:rPr altLang="en-US" dirty="0" sz="2400" lang="zh-CN">
                <a:latin typeface="Microsoft YaHei" charset="-122"/>
                <a:ea typeface="Microsoft YaHei" charset="-122"/>
                <a:cs typeface="Microsoft YaHei" charset="-122"/>
              </a:rPr>
              <a:t>单个资本的周转  </a:t>
            </a:r>
            <a:r>
              <a:rPr altLang="en-US" b="1" dirty="0" sz="2400" lang="zh-CN">
                <a:solidFill>
                  <a:srgbClr val="00B050"/>
                </a:solidFill>
                <a:latin typeface="Microsoft YaHei" charset="-122"/>
                <a:ea typeface="Microsoft YaHei" charset="-122"/>
                <a:cs typeface="Microsoft YaHei" charset="-122"/>
              </a:rPr>
              <a:t>（选择题）</a:t>
            </a:r>
            <a:endParaRPr altLang="zh-CN" b="1" dirty="0" sz="2400" lang="en-US">
              <a:solidFill>
                <a:srgbClr val="00B050"/>
              </a:solidFill>
              <a:latin typeface="Microsoft YaHei" charset="-122"/>
              <a:ea typeface="Microsoft YaHei" charset="-122"/>
              <a:cs typeface="Microsoft YaHei" charset="-122"/>
            </a:endParaRPr>
          </a:p>
          <a:p>
            <a:pPr defTabSz="913765">
              <a:lnSpc>
                <a:spcPct val="200000"/>
              </a:lnSpc>
            </a:pPr>
            <a:r>
              <a:rPr altLang="en-US" dirty="0" sz="2400" lang="zh-CN">
                <a:latin typeface="Microsoft YaHei" charset="-122"/>
                <a:ea typeface="Microsoft YaHei" charset="-122"/>
                <a:cs typeface="Microsoft YaHei" charset="-122"/>
              </a:rPr>
              <a:t>这种不断重复、周而复始的资本循环过程，就是资本周转。</a:t>
            </a:r>
            <a:endParaRPr altLang="zh-CN" dirty="0" sz="2400" lang="en-US">
              <a:latin typeface="Microsoft YaHei" charset="-122"/>
              <a:ea typeface="Microsoft YaHei" charset="-122"/>
              <a:cs typeface="Microsoft YaHei" charset="-122"/>
            </a:endParaRPr>
          </a:p>
          <a:p>
            <a:pPr defTabSz="913765">
              <a:lnSpc>
                <a:spcPct val="200000"/>
              </a:lnSpc>
            </a:pPr>
            <a:r>
              <a:rPr altLang="en-US" dirty="0" sz="2400" lang="zh-CN">
                <a:latin typeface="Microsoft YaHei" charset="-122"/>
                <a:ea typeface="Microsoft YaHei" charset="-122"/>
                <a:cs typeface="Microsoft YaHei" charset="-122"/>
              </a:rPr>
              <a:t>根据价值周转方式的不同，生产资本可以划分为</a:t>
            </a:r>
            <a:r>
              <a:rPr altLang="en-US" dirty="0" sz="2400" lang="zh-CN">
                <a:solidFill>
                  <a:srgbClr val="C00000"/>
                </a:solidFill>
                <a:latin typeface="Microsoft YaHei" charset="-122"/>
                <a:ea typeface="Microsoft YaHei" charset="-122"/>
                <a:cs typeface="Microsoft YaHei" charset="-122"/>
              </a:rPr>
              <a:t>固定资本</a:t>
            </a:r>
            <a:r>
              <a:rPr altLang="en-US" dirty="0" sz="2400" lang="zh-CN">
                <a:latin typeface="Microsoft YaHei" charset="-122"/>
                <a:ea typeface="Microsoft YaHei" charset="-122"/>
                <a:cs typeface="Microsoft YaHei" charset="-122"/>
              </a:rPr>
              <a:t>和</a:t>
            </a:r>
            <a:r>
              <a:rPr altLang="en-US" dirty="0" sz="2400" lang="zh-CN">
                <a:solidFill>
                  <a:srgbClr val="C00000"/>
                </a:solidFill>
                <a:latin typeface="Microsoft YaHei" charset="-122"/>
                <a:ea typeface="Microsoft YaHei" charset="-122"/>
                <a:cs typeface="Microsoft YaHei" charset="-122"/>
              </a:rPr>
              <a:t>流动资本</a:t>
            </a:r>
            <a:endParaRPr altLang="zh-CN" dirty="0" sz="2400" lang="en-US">
              <a:solidFill>
                <a:srgbClr val="C00000"/>
              </a:solidFill>
              <a:latin typeface="Microsoft YaHei" charset="-122"/>
              <a:ea typeface="Microsoft YaHei" charset="-122"/>
              <a:cs typeface="Microsoft YaHei" charset="-122"/>
            </a:endParaRPr>
          </a:p>
        </p:txBody>
      </p:sp>
      <p:sp>
        <p:nvSpPr>
          <p:cNvPr id="1048835"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pic>
        <p:nvPicPr>
          <p:cNvPr id="2097185" name="图片 2"/>
          <p:cNvPicPr>
            <a:picLocks noChangeAspect="1"/>
          </p:cNvPicPr>
          <p:nvPr/>
        </p:nvPicPr>
        <p:blipFill>
          <a:blip xmlns:r="http://schemas.openxmlformats.org/officeDocument/2006/relationships" r:embed="rId6"/>
          <a:stretch>
            <a:fillRect/>
          </a:stretch>
        </p:blipFill>
        <p:spPr>
          <a:xfrm>
            <a:off x="2063552" y="4325408"/>
            <a:ext cx="3545086" cy="2064780"/>
          </a:xfrm>
          <a:prstGeom prst="rect"/>
        </p:spPr>
      </p:pic>
      <p:pic>
        <p:nvPicPr>
          <p:cNvPr id="2097186" name="图片 4"/>
          <p:cNvPicPr>
            <a:picLocks noChangeAspect="1"/>
          </p:cNvPicPr>
          <p:nvPr/>
        </p:nvPicPr>
        <p:blipFill>
          <a:blip xmlns:r="http://schemas.openxmlformats.org/officeDocument/2006/relationships" r:embed="rId7"/>
          <a:stretch>
            <a:fillRect/>
          </a:stretch>
        </p:blipFill>
        <p:spPr>
          <a:xfrm>
            <a:off x="6456040" y="4348400"/>
            <a:ext cx="3468712" cy="1953076"/>
          </a:xfrm>
          <a:prstGeom prst="rect"/>
        </p:spPr>
      </p:pic>
      <p:sp>
        <p:nvSpPr>
          <p:cNvPr id="1048836" name="标题 1"/>
          <p:cNvSpPr txBox="1"/>
          <p:nvPr/>
        </p:nvSpPr>
        <p:spPr>
          <a:xfrm>
            <a:off x="7233" y="-23658"/>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4.3.1.2</a:t>
            </a:r>
            <a:r>
              <a:rPr altLang="en-US" dirty="0" sz="1800" lang="zh-CN">
                <a:solidFill>
                  <a:schemeClr val="bg1"/>
                </a:solidFill>
                <a:latin typeface="Microsoft YaHei" charset="-122"/>
                <a:ea typeface="Microsoft YaHei" charset="-122"/>
                <a:cs typeface="Microsoft YaHei" charset="-122"/>
              </a:rPr>
              <a:t>单个资本的周转</a:t>
            </a:r>
          </a:p>
        </p:txBody>
      </p:sp>
      <p:graphicFrame>
        <p:nvGraphicFramePr>
          <p:cNvPr id="4194336" name="图表 7"/>
          <p:cNvGraphicFramePr>
            <a:graphicFrameLocks/>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840" name="矩形 1"/>
          <p:cNvSpPr/>
          <p:nvPr/>
        </p:nvSpPr>
        <p:spPr>
          <a:xfrm>
            <a:off x="1055440" y="1988840"/>
            <a:ext cx="10009112" cy="2677652"/>
          </a:xfrm>
          <a:prstGeom prst="rect"/>
        </p:spPr>
        <p:txBody>
          <a:bodyPr bIns="45718" lIns="91426" rIns="91426" tIns="45718" wrap="square">
            <a:spAutoFit/>
          </a:bodyPr>
          <a:p>
            <a:pPr lvl="0">
              <a:lnSpc>
                <a:spcPct val="200000"/>
              </a:lnSpc>
            </a:pPr>
            <a:r>
              <a:rPr altLang="zh-CN" dirty="0" sz="2800" lang="en-US">
                <a:latin typeface="微软雅黑" panose="020B0503020204020204" pitchFamily="34" charset="-122"/>
                <a:ea typeface="微软雅黑" panose="020B0503020204020204" pitchFamily="34" charset="-122"/>
              </a:rPr>
              <a:t> </a:t>
            </a:r>
            <a:r>
              <a:rPr altLang="zh-CN" dirty="0" sz="2800" lang="zh-CN">
                <a:latin typeface="微软雅黑" panose="020B0503020204020204" pitchFamily="34" charset="-122"/>
                <a:ea typeface="微软雅黑" panose="020B0503020204020204" pitchFamily="34" charset="-122"/>
              </a:rPr>
              <a:t>影响资本周转速度的快慢</a:t>
            </a:r>
            <a:r>
              <a:rPr altLang="en-US" dirty="0" sz="2800" lang="zh-CN">
                <a:latin typeface="微软雅黑" panose="020B0503020204020204" pitchFamily="34" charset="-122"/>
                <a:ea typeface="微软雅黑" panose="020B0503020204020204" pitchFamily="34" charset="-122"/>
              </a:rPr>
              <a:t>的</a:t>
            </a:r>
            <a:r>
              <a:rPr altLang="zh-CN" dirty="0" sz="2800" lang="zh-CN">
                <a:latin typeface="微软雅黑" panose="020B0503020204020204" pitchFamily="34" charset="-122"/>
                <a:ea typeface="微软雅黑" panose="020B0503020204020204" pitchFamily="34" charset="-122"/>
              </a:rPr>
              <a:t>两个因素</a:t>
            </a:r>
            <a:r>
              <a:rPr altLang="en-US" dirty="0" sz="2800" lang="zh-CN">
                <a:latin typeface="微软雅黑" panose="020B0503020204020204" pitchFamily="34" charset="-122"/>
                <a:ea typeface="微软雅黑" panose="020B0503020204020204" pitchFamily="34" charset="-122"/>
              </a:rPr>
              <a:t> </a:t>
            </a:r>
            <a:r>
              <a:rPr altLang="en-US" b="1" dirty="0" sz="2800" lang="zh-CN">
                <a:solidFill>
                  <a:srgbClr val="00B050"/>
                </a:solidFill>
                <a:latin typeface="微软雅黑" panose="020B0503020204020204" pitchFamily="34" charset="-122"/>
                <a:ea typeface="微软雅黑" panose="020B0503020204020204" pitchFamily="34" charset="-122"/>
              </a:rPr>
              <a:t>（了解）</a:t>
            </a:r>
            <a:r>
              <a:rPr altLang="zh-CN" b="1" dirty="0" sz="2800" lang="en-US">
                <a:solidFill>
                  <a:srgbClr val="00B050"/>
                </a:solidFill>
                <a:latin typeface="微软雅黑" panose="020B0503020204020204" pitchFamily="34" charset="-122"/>
                <a:ea typeface="微软雅黑" panose="020B0503020204020204" pitchFamily="34" charset="-122"/>
              </a:rPr>
              <a:t> </a:t>
            </a:r>
          </a:p>
          <a:p>
            <a:pPr defTabSz="913765">
              <a:lnSpc>
                <a:spcPct val="200000"/>
              </a:lnSpc>
            </a:pPr>
            <a:r>
              <a:rPr altLang="zh-CN" dirty="0" sz="2800" lang="en-US">
                <a:latin typeface="微软雅黑" panose="020B0503020204020204" pitchFamily="34" charset="-122"/>
                <a:ea typeface="微软雅黑" panose="020B0503020204020204" pitchFamily="34" charset="-122"/>
              </a:rPr>
              <a:t>1.</a:t>
            </a:r>
            <a:r>
              <a:rPr altLang="zh-CN" dirty="0" sz="2800" lang="zh-CN">
                <a:latin typeface="微软雅黑" panose="020B0503020204020204" pitchFamily="34" charset="-122"/>
                <a:ea typeface="微软雅黑" panose="020B0503020204020204" pitchFamily="34" charset="-122"/>
              </a:rPr>
              <a:t>资本周转时间的长短，包括</a:t>
            </a:r>
            <a:r>
              <a:rPr altLang="zh-CN" b="1" dirty="0" sz="2800" lang="zh-CN">
                <a:solidFill>
                  <a:srgbClr val="C00000"/>
                </a:solidFill>
                <a:latin typeface="微软雅黑" panose="020B0503020204020204" pitchFamily="34" charset="-122"/>
                <a:ea typeface="微软雅黑" panose="020B0503020204020204" pitchFamily="34" charset="-122"/>
              </a:rPr>
              <a:t>生产时间</a:t>
            </a:r>
            <a:r>
              <a:rPr altLang="zh-CN" dirty="0" sz="2800" lang="zh-CN">
                <a:latin typeface="微软雅黑" panose="020B0503020204020204" pitchFamily="34" charset="-122"/>
                <a:ea typeface="微软雅黑" panose="020B0503020204020204" pitchFamily="34" charset="-122"/>
              </a:rPr>
              <a:t>和</a:t>
            </a:r>
            <a:r>
              <a:rPr altLang="zh-CN" b="1" dirty="0" sz="2800" lang="zh-CN">
                <a:solidFill>
                  <a:srgbClr val="C00000"/>
                </a:solidFill>
                <a:latin typeface="微软雅黑" panose="020B0503020204020204" pitchFamily="34" charset="-122"/>
                <a:ea typeface="微软雅黑" panose="020B0503020204020204" pitchFamily="34" charset="-122"/>
              </a:rPr>
              <a:t>流通时间</a:t>
            </a:r>
            <a:r>
              <a:rPr altLang="zh-CN" dirty="0" sz="2800" lang="zh-CN">
                <a:latin typeface="微软雅黑" panose="020B0503020204020204" pitchFamily="34" charset="-122"/>
                <a:ea typeface="微软雅黑" panose="020B0503020204020204" pitchFamily="34" charset="-122"/>
              </a:rPr>
              <a:t>的长短</a:t>
            </a:r>
            <a:endParaRPr altLang="zh-CN" dirty="0" sz="2800" lang="en-US">
              <a:latin typeface="微软雅黑" panose="020B0503020204020204" pitchFamily="34" charset="-122"/>
              <a:ea typeface="微软雅黑" panose="020B0503020204020204" pitchFamily="34" charset="-122"/>
            </a:endParaRPr>
          </a:p>
          <a:p>
            <a:pPr defTabSz="913765">
              <a:lnSpc>
                <a:spcPct val="200000"/>
              </a:lnSpc>
            </a:pPr>
            <a:r>
              <a:rPr altLang="zh-CN" dirty="0" sz="2800" lang="en-US">
                <a:latin typeface="微软雅黑" panose="020B0503020204020204" pitchFamily="34" charset="-122"/>
                <a:ea typeface="微软雅黑" panose="020B0503020204020204" pitchFamily="34" charset="-122"/>
              </a:rPr>
              <a:t>2.</a:t>
            </a:r>
            <a:r>
              <a:rPr altLang="zh-CN" dirty="0" sz="2800" lang="zh-CN">
                <a:latin typeface="微软雅黑" panose="020B0503020204020204" pitchFamily="34" charset="-122"/>
                <a:ea typeface="微软雅黑" panose="020B0503020204020204" pitchFamily="34" charset="-122"/>
              </a:rPr>
              <a:t>生产资本的构成，</a:t>
            </a:r>
            <a:r>
              <a:rPr altLang="zh-CN" b="1" dirty="0" sz="2800" lang="zh-CN">
                <a:solidFill>
                  <a:srgbClr val="C00000"/>
                </a:solidFill>
                <a:latin typeface="微软雅黑" panose="020B0503020204020204" pitchFamily="34" charset="-122"/>
                <a:ea typeface="微软雅黑" panose="020B0503020204020204" pitchFamily="34" charset="-122"/>
              </a:rPr>
              <a:t>固定资本</a:t>
            </a:r>
            <a:r>
              <a:rPr altLang="zh-CN" dirty="0" sz="2800" lang="zh-CN">
                <a:latin typeface="微软雅黑" panose="020B0503020204020204" pitchFamily="34" charset="-122"/>
                <a:ea typeface="微软雅黑" panose="020B0503020204020204" pitchFamily="34" charset="-122"/>
              </a:rPr>
              <a:t>和</a:t>
            </a:r>
            <a:r>
              <a:rPr altLang="zh-CN" b="1" dirty="0" sz="2800" lang="zh-CN">
                <a:solidFill>
                  <a:srgbClr val="C00000"/>
                </a:solidFill>
                <a:latin typeface="微软雅黑" panose="020B0503020204020204" pitchFamily="34" charset="-122"/>
                <a:ea typeface="微软雅黑" panose="020B0503020204020204" pitchFamily="34" charset="-122"/>
              </a:rPr>
              <a:t>流动资本</a:t>
            </a:r>
            <a:r>
              <a:rPr altLang="zh-CN" dirty="0" sz="2800" lang="zh-CN">
                <a:latin typeface="微软雅黑" panose="020B0503020204020204" pitchFamily="34" charset="-122"/>
                <a:ea typeface="微软雅黑" panose="020B0503020204020204" pitchFamily="34" charset="-122"/>
              </a:rPr>
              <a:t>自身的周转速度</a:t>
            </a:r>
            <a:endParaRPr altLang="zh-CN" dirty="0" sz="2800" lang="en-US">
              <a:latin typeface="微软雅黑" panose="020B0503020204020204" pitchFamily="34" charset="-122"/>
              <a:ea typeface="微软雅黑" panose="020B0503020204020204" pitchFamily="34" charset="-122"/>
            </a:endParaRPr>
          </a:p>
        </p:txBody>
      </p:sp>
      <p:sp>
        <p:nvSpPr>
          <p:cNvPr id="1048841"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
        <p:nvSpPr>
          <p:cNvPr id="1048842" name="标题 1"/>
          <p:cNvSpPr txBox="1"/>
          <p:nvPr/>
        </p:nvSpPr>
        <p:spPr>
          <a:xfrm>
            <a:off x="7233" y="-23658"/>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4.3.1.2</a:t>
            </a:r>
            <a:r>
              <a:rPr altLang="en-US" dirty="0" sz="1800" lang="zh-CN">
                <a:solidFill>
                  <a:schemeClr val="bg1"/>
                </a:solidFill>
                <a:latin typeface="Microsoft YaHei" charset="-122"/>
                <a:ea typeface="Microsoft YaHei" charset="-122"/>
                <a:cs typeface="Microsoft YaHei" charset="-122"/>
              </a:rPr>
              <a:t>单个资本的周转</a:t>
            </a:r>
          </a:p>
        </p:txBody>
      </p:sp>
      <p:graphicFrame>
        <p:nvGraphicFramePr>
          <p:cNvPr id="4194337" name="图表 6"/>
          <p:cNvGraphicFramePr>
            <a:graphicFrameLocks/>
          </p:cNvGraphicFramePr>
          <p:nvPr/>
        </p:nvGraphicFramePr>
        <p:xfrm>
          <a:off x="8351672" y="-16972"/>
          <a:ext cx="3829911" cy="16491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08" name="文本框 1"/>
          <p:cNvSpPr txBox="1">
            <a:spLocks noChangeArrowheads="1"/>
          </p:cNvSpPr>
          <p:nvPr/>
        </p:nvSpPr>
        <p:spPr bwMode="auto">
          <a:xfrm>
            <a:off x="1857965" y="1385889"/>
            <a:ext cx="926857" cy="276999"/>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zh-CN" sz="1200" i="1" lang="en-US">
                <a:solidFill>
                  <a:srgbClr val="FFFFFF"/>
                </a:solidFill>
                <a:latin typeface="方正兰亭黑_GBK" pitchFamily="2" charset="-122"/>
                <a:ea typeface="方正兰亭黑_GBK" pitchFamily="2" charset="-122"/>
              </a:rPr>
              <a:t>4.</a:t>
            </a:r>
            <a:r>
              <a:rPr altLang="en-US" sz="1200" i="1" lang="zh-CN">
                <a:solidFill>
                  <a:srgbClr val="FFFFFF"/>
                </a:solidFill>
                <a:latin typeface="方正兰亭黑_GBK" pitchFamily="2" charset="-122"/>
                <a:ea typeface="方正兰亭黑_GBK" pitchFamily="2" charset="-122"/>
              </a:rPr>
              <a:t>购买渠道</a:t>
            </a:r>
          </a:p>
        </p:txBody>
      </p:sp>
      <p:sp>
        <p:nvSpPr>
          <p:cNvPr id="1048609" name="文本框 54"/>
          <p:cNvSpPr txBox="1">
            <a:spLocks noChangeArrowheads="1"/>
          </p:cNvSpPr>
          <p:nvPr/>
        </p:nvSpPr>
        <p:spPr bwMode="auto">
          <a:xfrm>
            <a:off x="4104055" y="-1588"/>
            <a:ext cx="1723549" cy="400110"/>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en-US" sz="2000" i="1" lang="zh-CN">
                <a:solidFill>
                  <a:srgbClr val="FFFFFF"/>
                </a:solidFill>
                <a:latin typeface="方正兰亭黑_GBK" pitchFamily="2" charset="-122"/>
                <a:ea typeface="方正兰亭黑_GBK" pitchFamily="2" charset="-122"/>
              </a:rPr>
              <a:t>竞争对手分析</a:t>
            </a:r>
          </a:p>
        </p:txBody>
      </p:sp>
      <p:sp>
        <p:nvSpPr>
          <p:cNvPr id="1048610" name="TextBox 46"/>
          <p:cNvSpPr txBox="1">
            <a:spLocks noChangeArrowheads="1"/>
          </p:cNvSpPr>
          <p:nvPr/>
        </p:nvSpPr>
        <p:spPr bwMode="auto">
          <a:xfrm>
            <a:off x="6094047" y="54755"/>
            <a:ext cx="4090988" cy="3170099"/>
          </a:xfrm>
          <a:prstGeom prst="rect"/>
          <a:noFill/>
          <a:ln>
            <a:noFill/>
          </a:ln>
        </p:spPr>
        <p:txBody>
          <a:bodyPr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l"/>
            <a:r>
              <a:rPr altLang="en-US" dirty="0" sz="2000" lang="zh-CN">
                <a:solidFill>
                  <a:srgbClr val="FF0000"/>
                </a:solidFill>
                <a:latin typeface="Arial" panose="020B0604020202020204" pitchFamily="34" charset="0"/>
                <a:ea typeface="方正兰亭超细黑简体" pitchFamily="2" charset="-122"/>
              </a:rPr>
              <a:t>方法一：</a:t>
            </a:r>
          </a:p>
          <a:p>
            <a:pPr algn="l"/>
            <a:endParaRPr altLang="zh-CN" dirty="0" sz="2000" lang="en-US">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rPr>
              <a:t>1.</a:t>
            </a:r>
            <a:r>
              <a:rPr altLang="en-US" dirty="0" sz="2000" lang="zh-CN">
                <a:solidFill>
                  <a:srgbClr val="FF0000"/>
                </a:solidFill>
                <a:latin typeface="Arial" panose="020B0604020202020204" pitchFamily="34" charset="0"/>
                <a:ea typeface="方正兰亭超细黑简体" pitchFamily="2" charset="-122"/>
              </a:rPr>
              <a:t>打开京东</a:t>
            </a:r>
            <a:r>
              <a:rPr altLang="zh-CN" dirty="0" sz="2000" lang="en-US">
                <a:solidFill>
                  <a:srgbClr val="FF0000"/>
                </a:solidFill>
                <a:latin typeface="Arial" panose="020B0604020202020204" pitchFamily="34" charset="0"/>
                <a:ea typeface="方正兰亭超细黑简体" pitchFamily="2" charset="-122"/>
              </a:rPr>
              <a:t>app</a:t>
            </a:r>
          </a:p>
          <a:p>
            <a:pPr algn="l"/>
            <a:r>
              <a:rPr altLang="zh-CN" dirty="0" sz="2000" lang="en-US">
                <a:solidFill>
                  <a:srgbClr val="FF0000"/>
                </a:solidFill>
                <a:latin typeface="Arial" panose="020B0604020202020204" pitchFamily="34" charset="0"/>
                <a:ea typeface="方正兰亭超细黑简体" pitchFamily="2" charset="-122"/>
              </a:rPr>
              <a:t>2.搜索“尚德机构官方旗舰店”</a:t>
            </a:r>
          </a:p>
          <a:p>
            <a:pPr algn="l"/>
            <a:endParaRPr altLang="zh-CN" dirty="0" sz="2000" lang="en-US">
              <a:solidFill>
                <a:srgbClr val="FF0000"/>
              </a:solidFill>
              <a:latin typeface="Arial" panose="020B0604020202020204" pitchFamily="34" charset="0"/>
              <a:ea typeface="方正兰亭超细黑简体" pitchFamily="2" charset="-122"/>
            </a:endParaRPr>
          </a:p>
          <a:p>
            <a:pPr algn="l"/>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方法二：</a:t>
            </a:r>
            <a:endParaRPr altLang="en-US" dirty="0" sz="2000" lang="zh-CN">
              <a:solidFill>
                <a:srgbClr val="FF0000"/>
              </a:solidFill>
              <a:latin typeface="Arial" panose="020B0604020202020204" pitchFamily="34" charset="0"/>
              <a:ea typeface="方正兰亭超细黑简体" pitchFamily="2" charset="-122"/>
            </a:endParaRPr>
          </a:p>
          <a:p>
            <a:pPr algn="l"/>
            <a:endParaRPr altLang="en-US" dirty="0" sz="2000" lang="zh-CN">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1.</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将本页截图或者拍照</a:t>
            </a:r>
            <a:endParaRPr altLang="en-US" dirty="0" sz="2000" lang="zh-CN">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2.</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打开京东</a:t>
            </a:r>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app</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，左上角扫一扫</a:t>
            </a:r>
            <a:endParaRPr altLang="zh-CN" dirty="0" sz="2000" lang="en-US">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3.</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识别以下二维码</a:t>
            </a:r>
            <a:endParaRPr altLang="zh-CN" dirty="0" sz="2000" lang="en-US">
              <a:solidFill>
                <a:srgbClr val="FF0000"/>
              </a:solidFill>
              <a:latin typeface="Arial" panose="020B0604020202020204" pitchFamily="34" charset="0"/>
              <a:ea typeface="方正兰亭超细黑简体" pitchFamily="2" charset="-122"/>
            </a:endParaRPr>
          </a:p>
        </p:txBody>
      </p:sp>
      <p:sp>
        <p:nvSpPr>
          <p:cNvPr id="1048611" name="Text Placeholder 3"/>
          <p:cNvSpPr txBox="1">
            <a:spLocks noChangeArrowheads="1"/>
          </p:cNvSpPr>
          <p:nvPr/>
        </p:nvSpPr>
        <p:spPr bwMode="auto">
          <a:xfrm>
            <a:off x="5872163" y="3482526"/>
            <a:ext cx="1385887" cy="615553"/>
          </a:xfrm>
          <a:prstGeom prst="rect"/>
          <a:noFill/>
          <a:ln>
            <a:noFill/>
          </a:ln>
        </p:spPr>
        <p:txBody>
          <a:bodyPr anchor="ctr" bIns="0" lIns="0" rIns="0" tIns="0"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ct val="20000"/>
              </a:spcBef>
            </a:pPr>
            <a:r>
              <a:rPr altLang="en-US" dirty="0" sz="4000" lang="zh-CN">
                <a:solidFill>
                  <a:srgbClr val="F0968D"/>
                </a:solidFill>
                <a:latin typeface="宋体" panose="02010600030101010101" pitchFamily="2" charset="-122"/>
              </a:rPr>
              <a:t>京东</a:t>
            </a:r>
          </a:p>
        </p:txBody>
      </p:sp>
      <p:sp>
        <p:nvSpPr>
          <p:cNvPr id="1048612" name="矩形 7"/>
          <p:cNvSpPr>
            <a:spLocks noChangeArrowheads="1"/>
          </p:cNvSpPr>
          <p:nvPr/>
        </p:nvSpPr>
        <p:spPr bwMode="auto">
          <a:xfrm>
            <a:off x="2143125" y="114300"/>
            <a:ext cx="2336800" cy="2058988"/>
          </a:xfrm>
          <a:prstGeom prst="rect"/>
          <a:blipFill rotWithShape="1" dpi="0">
            <a:blip xmlns:r="http://schemas.openxmlformats.org/officeDocument/2006/relationships" r:embed="rId1"/>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3" name="矩形 8"/>
          <p:cNvSpPr>
            <a:spLocks noChangeArrowheads="1"/>
          </p:cNvSpPr>
          <p:nvPr/>
        </p:nvSpPr>
        <p:spPr bwMode="auto">
          <a:xfrm>
            <a:off x="2143125" y="4740275"/>
            <a:ext cx="2336800" cy="2057400"/>
          </a:xfrm>
          <a:prstGeom prst="rect"/>
          <a:blipFill rotWithShape="1" dpi="0">
            <a:blip xmlns:r="http://schemas.openxmlformats.org/officeDocument/2006/relationships" r:embed="rId2"/>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4" name="矩形 9"/>
          <p:cNvSpPr>
            <a:spLocks noChangeArrowheads="1"/>
          </p:cNvSpPr>
          <p:nvPr/>
        </p:nvSpPr>
        <p:spPr bwMode="auto">
          <a:xfrm>
            <a:off x="2143125" y="2400300"/>
            <a:ext cx="2336800" cy="2057400"/>
          </a:xfrm>
          <a:prstGeom prst="rect"/>
          <a:blipFill rotWithShape="1" dpi="0">
            <a:blip xmlns:r="http://schemas.openxmlformats.org/officeDocument/2006/relationships" r:embed="rId3"/>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5" name="右箭头 15"/>
          <p:cNvSpPr/>
          <p:nvPr/>
        </p:nvSpPr>
        <p:spPr>
          <a:xfrm>
            <a:off x="4838701" y="3105150"/>
            <a:ext cx="936625" cy="64770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altLang="en-US" sz="3000" lang="zh-CN" noProof="1"/>
          </a:p>
        </p:txBody>
      </p:sp>
      <p:pic>
        <p:nvPicPr>
          <p:cNvPr id="2097162" name="图片 2"/>
          <p:cNvPicPr>
            <a:picLocks noChangeAspect="1" noChangeArrowheads="1"/>
          </p:cNvPicPr>
          <p:nvPr/>
        </p:nvPicPr>
        <p:blipFill>
          <a:blip xmlns:r="http://schemas.openxmlformats.org/officeDocument/2006/relationships" r:embed="rId4"/>
          <a:srcRect/>
          <a:stretch>
            <a:fillRect/>
          </a:stretch>
        </p:blipFill>
        <p:spPr bwMode="auto">
          <a:xfrm>
            <a:off x="7167564" y="3482526"/>
            <a:ext cx="3133724" cy="2866646"/>
          </a:xfrm>
          <a:prstGeom prst="rect"/>
          <a:noFill/>
          <a:ln>
            <a:noFill/>
          </a:ln>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843"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graphicFrame>
        <p:nvGraphicFramePr>
          <p:cNvPr id="4194338" name="图表 3"/>
          <p:cNvGraphicFramePr>
            <a:graphicFrameLocks/>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224" name=""/>
        <p:cNvGrpSpPr/>
        <p:nvPr/>
      </p:nvGrpSpPr>
      <p:grpSpPr>
        <a:xfrm>
          <a:off x="0" y="0"/>
          <a:ext cx="0" cy="0"/>
          <a:chOff x="0" y="0"/>
          <a:chExt cx="0" cy="0"/>
        </a:xfrm>
      </p:grpSpPr>
      <p:sp>
        <p:nvSpPr>
          <p:cNvPr id="1048853" name="内容占位符 2"/>
          <p:cNvSpPr>
            <a:spLocks noGrp="1"/>
          </p:cNvSpPr>
          <p:nvPr>
            <p:ph idx="1"/>
          </p:nvPr>
        </p:nvSpPr>
        <p:spPr>
          <a:xfrm>
            <a:off x="1033921" y="1472411"/>
            <a:ext cx="10113533" cy="4987141"/>
          </a:xfrm>
        </p:spPr>
        <p:txBody>
          <a:bodyPr>
            <a:normAutofit/>
          </a:bodyPr>
          <a:p>
            <a:pPr defTabSz="913130" lvl="0"/>
            <a:r>
              <a:rPr altLang="en-US" dirty="0" sz="2400" lang="zh-CN">
                <a:latin typeface="微软雅黑" panose="020B0503020204020204" pitchFamily="34" charset="-122"/>
                <a:ea typeface="微软雅黑" panose="020B0503020204020204" pitchFamily="34" charset="-122"/>
              </a:rPr>
              <a:t>社会资本的再生产</a:t>
            </a:r>
            <a:r>
              <a:rPr altLang="en-US" b="1" dirty="0" sz="2400" lang="zh-CN">
                <a:solidFill>
                  <a:srgbClr val="00B050"/>
                </a:solidFill>
                <a:latin typeface="微软雅黑" panose="020B0503020204020204" pitchFamily="34" charset="-122"/>
                <a:ea typeface="微软雅黑" panose="020B0503020204020204" pitchFamily="34" charset="-122"/>
              </a:rPr>
              <a:t>（选择题）</a:t>
            </a:r>
            <a:endParaRPr altLang="zh-CN" dirty="0" sz="2400" lang="en-US">
              <a:solidFill>
                <a:srgbClr val="C00000"/>
              </a:solidFill>
              <a:latin typeface="微软雅黑" panose="020B0503020204020204" pitchFamily="34" charset="-122"/>
              <a:ea typeface="微软雅黑" panose="020B0503020204020204" pitchFamily="34" charset="-122"/>
            </a:endParaRPr>
          </a:p>
          <a:p>
            <a:pPr>
              <a:lnSpc>
                <a:spcPct val="200000"/>
              </a:lnSpc>
            </a:pPr>
            <a:r>
              <a:rPr altLang="zh-CN" dirty="0" sz="2400" lang="zh-CN">
                <a:latin typeface="微软雅黑" panose="020B0503020204020204" pitchFamily="34" charset="-122"/>
                <a:ea typeface="微软雅黑" panose="020B0503020204020204" pitchFamily="34" charset="-122"/>
              </a:rPr>
              <a:t>社会资本再生产</a:t>
            </a:r>
            <a:r>
              <a:rPr altLang="en-US" dirty="0" sz="2400" lang="zh-CN">
                <a:latin typeface="微软雅黑" panose="020B0503020204020204" pitchFamily="34" charset="-122"/>
                <a:ea typeface="微软雅黑" panose="020B0503020204020204" pitchFamily="34" charset="-122"/>
              </a:rPr>
              <a:t>的</a:t>
            </a:r>
            <a:r>
              <a:rPr altLang="zh-CN" dirty="0" sz="2400" lang="zh-CN" u="sng">
                <a:solidFill>
                  <a:srgbClr val="C00000"/>
                </a:solidFill>
                <a:latin typeface="微软雅黑" panose="020B0503020204020204" pitchFamily="34" charset="-122"/>
                <a:ea typeface="微软雅黑" panose="020B0503020204020204" pitchFamily="34" charset="-122"/>
              </a:rPr>
              <a:t>核心问题</a:t>
            </a:r>
            <a:r>
              <a:rPr altLang="en-US" dirty="0" sz="2400" lang="zh-CN">
                <a:latin typeface="微软雅黑" panose="020B0503020204020204" pitchFamily="34" charset="-122"/>
                <a:ea typeface="微软雅黑" panose="020B0503020204020204" pitchFamily="34" charset="-122"/>
              </a:rPr>
              <a:t>：</a:t>
            </a:r>
            <a:endParaRPr altLang="zh-CN" dirty="0" sz="2400" lang="en-US">
              <a:latin typeface="微软雅黑" panose="020B0503020204020204" pitchFamily="34" charset="-122"/>
              <a:ea typeface="微软雅黑" panose="020B0503020204020204" pitchFamily="34" charset="-122"/>
            </a:endParaRPr>
          </a:p>
          <a:p>
            <a:pPr>
              <a:lnSpc>
                <a:spcPct val="200000"/>
              </a:lnSpc>
            </a:pPr>
            <a:r>
              <a:rPr altLang="en-US" dirty="0" sz="2400" lang="zh-CN">
                <a:solidFill>
                  <a:srgbClr val="C00000"/>
                </a:solidFill>
                <a:latin typeface="微软雅黑" panose="020B0503020204020204" pitchFamily="34" charset="-122"/>
                <a:ea typeface="微软雅黑" panose="020B0503020204020204" pitchFamily="34" charset="-122"/>
              </a:rPr>
              <a:t>                             </a:t>
            </a:r>
            <a:r>
              <a:rPr altLang="zh-CN" dirty="0" sz="2400" lang="zh-CN">
                <a:solidFill>
                  <a:srgbClr val="C00000"/>
                </a:solidFill>
                <a:latin typeface="微软雅黑" panose="020B0503020204020204" pitchFamily="34" charset="-122"/>
                <a:ea typeface="微软雅黑" panose="020B0503020204020204" pitchFamily="34" charset="-122"/>
              </a:rPr>
              <a:t>社会总产品</a:t>
            </a:r>
            <a:r>
              <a:rPr altLang="zh-CN" dirty="0" sz="2400" lang="zh-CN">
                <a:latin typeface="微软雅黑" panose="020B0503020204020204" pitchFamily="34" charset="-122"/>
                <a:ea typeface="微软雅黑" panose="020B0503020204020204" pitchFamily="34" charset="-122"/>
              </a:rPr>
              <a:t>的各个构成部分是如何</a:t>
            </a:r>
            <a:r>
              <a:rPr altLang="zh-CN" dirty="0" sz="2400" lang="zh-CN" u="sng">
                <a:solidFill>
                  <a:srgbClr val="C00000"/>
                </a:solidFill>
                <a:latin typeface="微软雅黑" panose="020B0503020204020204" pitchFamily="34" charset="-122"/>
                <a:ea typeface="微软雅黑" panose="020B0503020204020204" pitchFamily="34" charset="-122"/>
              </a:rPr>
              <a:t>实现</a:t>
            </a:r>
            <a:r>
              <a:rPr altLang="zh-CN" dirty="0" sz="2400" lang="zh-CN">
                <a:latin typeface="微软雅黑" panose="020B0503020204020204" pitchFamily="34" charset="-122"/>
                <a:ea typeface="微软雅黑" panose="020B0503020204020204" pitchFamily="34" charset="-122"/>
              </a:rPr>
              <a:t>的</a:t>
            </a:r>
            <a:endParaRPr altLang="zh-CN" dirty="0" sz="2400" lang="en-US">
              <a:latin typeface="微软雅黑" panose="020B0503020204020204" pitchFamily="34" charset="-122"/>
              <a:ea typeface="微软雅黑" panose="020B0503020204020204" pitchFamily="34" charset="-122"/>
            </a:endParaRPr>
          </a:p>
          <a:p>
            <a:pPr>
              <a:lnSpc>
                <a:spcPct val="200000"/>
              </a:lnSpc>
            </a:pPr>
            <a:r>
              <a:rPr altLang="en-US" dirty="0" sz="2400" lang="zh-CN">
                <a:latin typeface="微软雅黑" panose="020B0503020204020204" pitchFamily="34" charset="-122"/>
                <a:ea typeface="微软雅黑" panose="020B0503020204020204" pitchFamily="34" charset="-122"/>
              </a:rPr>
              <a:t> </a:t>
            </a:r>
            <a:endParaRPr altLang="zh-CN" dirty="0" sz="2400" lang="zh-CN">
              <a:latin typeface="微软雅黑" panose="020B0503020204020204" pitchFamily="34" charset="-122"/>
              <a:ea typeface="微软雅黑" panose="020B0503020204020204" pitchFamily="34" charset="-122"/>
            </a:endParaRPr>
          </a:p>
        </p:txBody>
      </p:sp>
      <p:sp>
        <p:nvSpPr>
          <p:cNvPr id="1048854" name="灯片编号占位符 3"/>
          <p:cNvSpPr>
            <a:spLocks noGrp="1"/>
          </p:cNvSpPr>
          <p:nvPr>
            <p:ph type="sldNum" sz="quarter" idx="12"/>
          </p:nvPr>
        </p:nvSpPr>
        <p:spPr/>
        <p:txBody>
          <a:bodyPr/>
          <a:p>
            <a:fld id="{2F525CE8-A4D9-4C72-B3B7-D1ED057FD700}" type="slidenum">
              <a:rPr altLang="en-US" lang="zh-CN" smtClean="0">
                <a:solidFill>
                  <a:prstClr val="black">
                    <a:tint val="75000"/>
                  </a:prstClr>
                </a:solidFill>
              </a:rPr>
              <a:t>61</a:t>
            </a:fld>
            <a:endParaRPr altLang="en-US" lang="zh-CN">
              <a:solidFill>
                <a:prstClr val="black">
                  <a:tint val="75000"/>
                </a:prstClr>
              </a:solidFill>
            </a:endParaRPr>
          </a:p>
        </p:txBody>
      </p:sp>
      <p:sp>
        <p:nvSpPr>
          <p:cNvPr id="1048855" name="任意多边形 34"/>
          <p:cNvSpPr/>
          <p:nvPr/>
        </p:nvSpPr>
        <p:spPr>
          <a:xfrm>
            <a:off x="10005773" y="1189824"/>
            <a:ext cx="864195" cy="459741"/>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有钱</a:t>
            </a:r>
          </a:p>
        </p:txBody>
      </p:sp>
      <p:sp>
        <p:nvSpPr>
          <p:cNvPr id="1048856" name="任意多边形 35"/>
          <p:cNvSpPr/>
          <p:nvPr/>
        </p:nvSpPr>
        <p:spPr>
          <a:xfrm rot="5400000">
            <a:off x="10346274" y="1652439"/>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42862" lIns="0" numCol="1" rIns="54953" spcCol="1271" spcFirstLastPara="0" tIns="42862" vert="horz" wrap="square">
            <a:noAutofit/>
          </a:bodyPr>
          <a:p>
            <a:pPr algn="ctr" defTabSz="888365">
              <a:lnSpc>
                <a:spcPct val="90000"/>
              </a:lnSpc>
              <a:spcBef>
                <a:spcPct val="0"/>
              </a:spcBef>
              <a:spcAft>
                <a:spcPct val="35000"/>
              </a:spcAft>
            </a:pPr>
            <a:endParaRPr altLang="en-US" sz="2000" lang="zh-CN">
              <a:solidFill>
                <a:prstClr val="black">
                  <a:hueOff val="0"/>
                  <a:satOff val="0"/>
                  <a:lumOff val="0"/>
                  <a:alphaOff val="0"/>
                </a:prstClr>
              </a:solidFill>
            </a:endParaRPr>
          </a:p>
        </p:txBody>
      </p:sp>
      <p:sp>
        <p:nvSpPr>
          <p:cNvPr id="1048857" name="任意多边形 36"/>
          <p:cNvSpPr/>
          <p:nvPr/>
        </p:nvSpPr>
        <p:spPr>
          <a:xfrm>
            <a:off x="10005773" y="1869633"/>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投资</a:t>
            </a:r>
          </a:p>
        </p:txBody>
      </p:sp>
      <p:sp>
        <p:nvSpPr>
          <p:cNvPr id="1048858" name="任意多边形 37"/>
          <p:cNvSpPr/>
          <p:nvPr/>
        </p:nvSpPr>
        <p:spPr>
          <a:xfrm rot="5400000">
            <a:off x="10346274" y="2345168"/>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42862" lIns="0" numCol="1" rIns="54953" spcCol="1271" spcFirstLastPara="0" tIns="42862" vert="horz" wrap="square">
            <a:noAutofit/>
          </a:bodyPr>
          <a:p>
            <a:pPr algn="ctr" defTabSz="888365">
              <a:lnSpc>
                <a:spcPct val="90000"/>
              </a:lnSpc>
              <a:spcBef>
                <a:spcPct val="0"/>
              </a:spcBef>
              <a:spcAft>
                <a:spcPct val="35000"/>
              </a:spcAft>
            </a:pPr>
            <a:endParaRPr altLang="en-US" sz="2000" lang="zh-CN">
              <a:solidFill>
                <a:prstClr val="black">
                  <a:hueOff val="0"/>
                  <a:satOff val="0"/>
                  <a:lumOff val="0"/>
                  <a:alphaOff val="0"/>
                </a:prstClr>
              </a:solidFill>
            </a:endParaRPr>
          </a:p>
        </p:txBody>
      </p:sp>
      <p:sp>
        <p:nvSpPr>
          <p:cNvPr id="1048859" name="任意多边形 38"/>
          <p:cNvSpPr/>
          <p:nvPr/>
        </p:nvSpPr>
        <p:spPr>
          <a:xfrm>
            <a:off x="10005773" y="2562365"/>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赚钱</a:t>
            </a:r>
          </a:p>
        </p:txBody>
      </p:sp>
      <p:sp>
        <p:nvSpPr>
          <p:cNvPr id="1048860" name="任意多边形 39"/>
          <p:cNvSpPr/>
          <p:nvPr/>
        </p:nvSpPr>
        <p:spPr>
          <a:xfrm rot="5400000">
            <a:off x="10346274" y="3037897"/>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42862" lIns="0" numCol="1" rIns="54953" spcCol="1271" spcFirstLastPara="0" tIns="42862" vert="horz" wrap="square">
            <a:noAutofit/>
          </a:bodyPr>
          <a:p>
            <a:pPr algn="ctr" defTabSz="888365">
              <a:lnSpc>
                <a:spcPct val="90000"/>
              </a:lnSpc>
              <a:spcBef>
                <a:spcPct val="0"/>
              </a:spcBef>
              <a:spcAft>
                <a:spcPct val="35000"/>
              </a:spcAft>
            </a:pPr>
            <a:endParaRPr altLang="en-US" sz="2000" lang="zh-CN">
              <a:solidFill>
                <a:prstClr val="black">
                  <a:hueOff val="0"/>
                  <a:satOff val="0"/>
                  <a:lumOff val="0"/>
                  <a:alphaOff val="0"/>
                </a:prstClr>
              </a:solidFill>
            </a:endParaRPr>
          </a:p>
        </p:txBody>
      </p:sp>
      <p:sp>
        <p:nvSpPr>
          <p:cNvPr id="1048861" name="任意多边形 42"/>
          <p:cNvSpPr/>
          <p:nvPr/>
        </p:nvSpPr>
        <p:spPr>
          <a:xfrm>
            <a:off x="10005773" y="3255093"/>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投资</a:t>
            </a:r>
          </a:p>
        </p:txBody>
      </p:sp>
      <p:sp>
        <p:nvSpPr>
          <p:cNvPr id="1048862" name="任意多边形 43"/>
          <p:cNvSpPr/>
          <p:nvPr/>
        </p:nvSpPr>
        <p:spPr>
          <a:xfrm rot="5400000">
            <a:off x="10346274" y="3730627"/>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42862" lIns="0" numCol="1" rIns="54953" spcCol="1271" spcFirstLastPara="0" tIns="42862" vert="horz" wrap="square">
            <a:noAutofit/>
          </a:bodyPr>
          <a:p>
            <a:pPr algn="ctr" defTabSz="888365">
              <a:lnSpc>
                <a:spcPct val="90000"/>
              </a:lnSpc>
              <a:spcBef>
                <a:spcPct val="0"/>
              </a:spcBef>
              <a:spcAft>
                <a:spcPct val="35000"/>
              </a:spcAft>
            </a:pPr>
            <a:endParaRPr altLang="en-US" sz="2000" lang="zh-CN">
              <a:solidFill>
                <a:prstClr val="black">
                  <a:hueOff val="0"/>
                  <a:satOff val="0"/>
                  <a:lumOff val="0"/>
                  <a:alphaOff val="0"/>
                </a:prstClr>
              </a:solidFill>
            </a:endParaRPr>
          </a:p>
        </p:txBody>
      </p:sp>
      <p:sp>
        <p:nvSpPr>
          <p:cNvPr id="1048863" name="任意多边形 44"/>
          <p:cNvSpPr/>
          <p:nvPr/>
        </p:nvSpPr>
        <p:spPr>
          <a:xfrm>
            <a:off x="10005773" y="3947821"/>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赚钱</a:t>
            </a:r>
          </a:p>
        </p:txBody>
      </p:sp>
      <p:sp>
        <p:nvSpPr>
          <p:cNvPr id="1048864" name="任意多边形 45"/>
          <p:cNvSpPr/>
          <p:nvPr/>
        </p:nvSpPr>
        <p:spPr>
          <a:xfrm rot="5400000">
            <a:off x="10346274" y="4423355"/>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42862" lIns="0" numCol="1" rIns="54953" spcCol="1271" spcFirstLastPara="0" tIns="42862" vert="horz" wrap="square">
            <a:noAutofit/>
          </a:bodyPr>
          <a:p>
            <a:pPr algn="ctr" defTabSz="888365">
              <a:lnSpc>
                <a:spcPct val="90000"/>
              </a:lnSpc>
              <a:spcBef>
                <a:spcPct val="0"/>
              </a:spcBef>
              <a:spcAft>
                <a:spcPct val="35000"/>
              </a:spcAft>
            </a:pPr>
            <a:endParaRPr altLang="en-US" sz="2000" lang="zh-CN">
              <a:solidFill>
                <a:prstClr val="black">
                  <a:hueOff val="0"/>
                  <a:satOff val="0"/>
                  <a:lumOff val="0"/>
                  <a:alphaOff val="0"/>
                </a:prstClr>
              </a:solidFill>
            </a:endParaRPr>
          </a:p>
        </p:txBody>
      </p:sp>
      <p:sp>
        <p:nvSpPr>
          <p:cNvPr id="1048865" name="任意多边形 46"/>
          <p:cNvSpPr/>
          <p:nvPr/>
        </p:nvSpPr>
        <p:spPr>
          <a:xfrm>
            <a:off x="10005773" y="4640549"/>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投资</a:t>
            </a:r>
          </a:p>
        </p:txBody>
      </p:sp>
      <p:sp>
        <p:nvSpPr>
          <p:cNvPr id="1048866" name="任意多边形 47"/>
          <p:cNvSpPr/>
          <p:nvPr/>
        </p:nvSpPr>
        <p:spPr>
          <a:xfrm rot="5400000">
            <a:off x="10346274" y="5116084"/>
            <a:ext cx="183209" cy="214320"/>
          </a:xfrm>
          <a:custGeom>
            <a:avLst/>
            <a:gdLst>
              <a:gd name="connsiteX0" fmla="*/ 0 w 183209"/>
              <a:gd name="connsiteY0" fmla="*/ 42864 h 214320"/>
              <a:gd name="connsiteX1" fmla="*/ 91605 w 183209"/>
              <a:gd name="connsiteY1" fmla="*/ 42864 h 214320"/>
              <a:gd name="connsiteX2" fmla="*/ 91605 w 183209"/>
              <a:gd name="connsiteY2" fmla="*/ 0 h 214320"/>
              <a:gd name="connsiteX3" fmla="*/ 183209 w 183209"/>
              <a:gd name="connsiteY3" fmla="*/ 107160 h 214320"/>
              <a:gd name="connsiteX4" fmla="*/ 91605 w 183209"/>
              <a:gd name="connsiteY4" fmla="*/ 214320 h 214320"/>
              <a:gd name="connsiteX5" fmla="*/ 91605 w 183209"/>
              <a:gd name="connsiteY5" fmla="*/ 171456 h 214320"/>
              <a:gd name="connsiteX6" fmla="*/ 0 w 183209"/>
              <a:gd name="connsiteY6" fmla="*/ 171456 h 214320"/>
              <a:gd name="connsiteX7" fmla="*/ 0 w 183209"/>
              <a:gd name="connsiteY7" fmla="*/ 42864 h 214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3209" h="214320">
                <a:moveTo>
                  <a:pt x="0" y="42864"/>
                </a:moveTo>
                <a:lnTo>
                  <a:pt x="91605" y="42864"/>
                </a:lnTo>
                <a:lnTo>
                  <a:pt x="91605" y="0"/>
                </a:lnTo>
                <a:lnTo>
                  <a:pt x="183209" y="107160"/>
                </a:lnTo>
                <a:lnTo>
                  <a:pt x="91605" y="214320"/>
                </a:lnTo>
                <a:lnTo>
                  <a:pt x="91605" y="171456"/>
                </a:lnTo>
                <a:lnTo>
                  <a:pt x="0" y="171456"/>
                </a:lnTo>
                <a:lnTo>
                  <a:pt x="0" y="42864"/>
                </a:lnTo>
                <a:close/>
              </a:path>
            </a:pathLst>
          </a:custGeom>
          <a:solidFill>
            <a:schemeClr val="accent2">
              <a:lumMod val="40000"/>
              <a:lumOff val="60000"/>
            </a:schemeClr>
          </a:solidFill>
          <a:ln>
            <a:noFill/>
          </a:ln>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dk1">
              <a:hueOff val="0"/>
              <a:satOff val="0"/>
              <a:lumOff val="0"/>
              <a:alphaOff val="0"/>
            </a:schemeClr>
          </a:fontRef>
        </p:style>
        <p:txBody>
          <a:bodyPr anchor="ctr" anchorCtr="0" bIns="42862" lIns="0" numCol="1" rIns="54953" spcCol="1271" spcFirstLastPara="0" tIns="42862" vert="horz" wrap="square">
            <a:noAutofit/>
          </a:bodyPr>
          <a:p>
            <a:pPr algn="ctr" defTabSz="888365">
              <a:lnSpc>
                <a:spcPct val="90000"/>
              </a:lnSpc>
              <a:spcBef>
                <a:spcPct val="0"/>
              </a:spcBef>
              <a:spcAft>
                <a:spcPct val="35000"/>
              </a:spcAft>
            </a:pPr>
            <a:endParaRPr altLang="en-US" sz="2000" lang="zh-CN">
              <a:solidFill>
                <a:prstClr val="black">
                  <a:hueOff val="0"/>
                  <a:satOff val="0"/>
                  <a:lumOff val="0"/>
                  <a:alphaOff val="0"/>
                </a:prstClr>
              </a:solidFill>
            </a:endParaRPr>
          </a:p>
        </p:txBody>
      </p:sp>
      <p:sp>
        <p:nvSpPr>
          <p:cNvPr id="1048867" name="任意多边形 48"/>
          <p:cNvSpPr/>
          <p:nvPr/>
        </p:nvSpPr>
        <p:spPr>
          <a:xfrm>
            <a:off x="10005773" y="5333281"/>
            <a:ext cx="864195" cy="472659"/>
          </a:xfrm>
          <a:custGeom>
            <a:avLst/>
            <a:gdLst>
              <a:gd name="connsiteX0" fmla="*/ 0 w 864195"/>
              <a:gd name="connsiteY0" fmla="*/ 83449 h 834488"/>
              <a:gd name="connsiteX1" fmla="*/ 83449 w 864195"/>
              <a:gd name="connsiteY1" fmla="*/ 0 h 834488"/>
              <a:gd name="connsiteX2" fmla="*/ 780746 w 864195"/>
              <a:gd name="connsiteY2" fmla="*/ 0 h 834488"/>
              <a:gd name="connsiteX3" fmla="*/ 864195 w 864195"/>
              <a:gd name="connsiteY3" fmla="*/ 83449 h 834488"/>
              <a:gd name="connsiteX4" fmla="*/ 864195 w 864195"/>
              <a:gd name="connsiteY4" fmla="*/ 751039 h 834488"/>
              <a:gd name="connsiteX5" fmla="*/ 780746 w 864195"/>
              <a:gd name="connsiteY5" fmla="*/ 834488 h 834488"/>
              <a:gd name="connsiteX6" fmla="*/ 83449 w 864195"/>
              <a:gd name="connsiteY6" fmla="*/ 834488 h 834488"/>
              <a:gd name="connsiteX7" fmla="*/ 0 w 864195"/>
              <a:gd name="connsiteY7" fmla="*/ 751039 h 834488"/>
              <a:gd name="connsiteX8" fmla="*/ 0 w 864195"/>
              <a:gd name="connsiteY8" fmla="*/ 83449 h 834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4195" h="834488">
                <a:moveTo>
                  <a:pt x="0" y="83449"/>
                </a:moveTo>
                <a:cubicBezTo>
                  <a:pt x="0" y="37361"/>
                  <a:pt x="37361" y="0"/>
                  <a:pt x="83449" y="0"/>
                </a:cubicBezTo>
                <a:lnTo>
                  <a:pt x="780746" y="0"/>
                </a:lnTo>
                <a:cubicBezTo>
                  <a:pt x="826834" y="0"/>
                  <a:pt x="864195" y="37361"/>
                  <a:pt x="864195" y="83449"/>
                </a:cubicBezTo>
                <a:lnTo>
                  <a:pt x="864195" y="751039"/>
                </a:lnTo>
                <a:cubicBezTo>
                  <a:pt x="864195" y="797127"/>
                  <a:pt x="826834" y="834488"/>
                  <a:pt x="780746" y="834488"/>
                </a:cubicBezTo>
                <a:lnTo>
                  <a:pt x="83449" y="834488"/>
                </a:lnTo>
                <a:cubicBezTo>
                  <a:pt x="37361" y="834488"/>
                  <a:pt x="0" y="797127"/>
                  <a:pt x="0" y="751039"/>
                </a:cubicBezTo>
                <a:lnTo>
                  <a:pt x="0" y="83449"/>
                </a:lnTo>
                <a:close/>
              </a:path>
            </a:pathLst>
          </a:custGeom>
          <a:ln>
            <a:solidFill>
              <a:schemeClr val="accent2"/>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00623" lIns="100623" numCol="1" rIns="100623" spcCol="1271" spcFirstLastPara="0" tIns="100623" vert="horz" wrap="square">
            <a:noAutofit/>
          </a:bodyPr>
          <a:p>
            <a:pPr algn="ctr" defTabSz="888365">
              <a:lnSpc>
                <a:spcPct val="90000"/>
              </a:lnSpc>
              <a:spcBef>
                <a:spcPct val="0"/>
              </a:spcBef>
              <a:spcAft>
                <a:spcPct val="35000"/>
              </a:spcAft>
            </a:pPr>
            <a:r>
              <a:rPr altLang="en-US" dirty="0" sz="2000" lang="zh-CN">
                <a:solidFill>
                  <a:prstClr val="black">
                    <a:hueOff val="0"/>
                    <a:satOff val="0"/>
                    <a:lumOff val="0"/>
                    <a:alphaOff val="0"/>
                  </a:prstClr>
                </a:solidFill>
              </a:rPr>
              <a:t>赚钱</a:t>
            </a:r>
          </a:p>
        </p:txBody>
      </p:sp>
      <p:sp>
        <p:nvSpPr>
          <p:cNvPr id="1048868" name="文本框 32"/>
          <p:cNvSpPr txBox="1"/>
          <p:nvPr/>
        </p:nvSpPr>
        <p:spPr>
          <a:xfrm>
            <a:off x="11167023" y="1786963"/>
            <a:ext cx="738635" cy="932872"/>
          </a:xfrm>
          <a:prstGeom prst="rect"/>
          <a:noFill/>
        </p:spPr>
        <p:txBody>
          <a:bodyPr anchor="ctr" bIns="45718" lIns="91426" rIns="91426" rtlCol="0" tIns="45718" vert="eaVert" wrap="square">
            <a:spAutoFit/>
          </a:bodyPr>
          <a:p>
            <a:pPr defTabSz="913765">
              <a:lnSpc>
                <a:spcPct val="150000"/>
              </a:lnSpc>
            </a:pPr>
            <a:r>
              <a:rPr altLang="en-US" dirty="0" sz="2400" lang="zh-CN">
                <a:solidFill>
                  <a:srgbClr val="4472C4"/>
                </a:solidFill>
                <a:latin typeface="方正清刻本悦宋简体" panose="02000000000000000000" pitchFamily="2" charset="-122"/>
                <a:ea typeface="方正清刻本悦宋简体" panose="02000000000000000000" pitchFamily="2" charset="-122"/>
              </a:rPr>
              <a:t>生产</a:t>
            </a:r>
          </a:p>
        </p:txBody>
      </p:sp>
      <p:sp>
        <p:nvSpPr>
          <p:cNvPr id="1048869" name="文本框 49"/>
          <p:cNvSpPr txBox="1"/>
          <p:nvPr/>
        </p:nvSpPr>
        <p:spPr>
          <a:xfrm>
            <a:off x="11167023" y="4091450"/>
            <a:ext cx="738635" cy="1468849"/>
          </a:xfrm>
          <a:prstGeom prst="rect"/>
          <a:noFill/>
        </p:spPr>
        <p:txBody>
          <a:bodyPr anchor="ctr" bIns="45718" lIns="91426" rIns="91426" rtlCol="0" tIns="45718" vert="eaVert" wrap="square">
            <a:spAutoFit/>
          </a:bodyPr>
          <a:p>
            <a:pPr defTabSz="913765">
              <a:lnSpc>
                <a:spcPct val="150000"/>
              </a:lnSpc>
            </a:pPr>
            <a:r>
              <a:rPr altLang="en-US" dirty="0" sz="2400" lang="zh-CN">
                <a:solidFill>
                  <a:srgbClr val="ED7D31"/>
                </a:solidFill>
                <a:latin typeface="方正清刻本悦宋简体" panose="02000000000000000000" pitchFamily="2" charset="-122"/>
                <a:ea typeface="方正清刻本悦宋简体" panose="02000000000000000000" pitchFamily="2" charset="-122"/>
              </a:rPr>
              <a:t>再生产</a:t>
            </a:r>
          </a:p>
        </p:txBody>
      </p:sp>
      <p:sp>
        <p:nvSpPr>
          <p:cNvPr id="1048870"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
        <p:nvSpPr>
          <p:cNvPr id="1048871" name="标题 1"/>
          <p:cNvSpPr txBox="1"/>
          <p:nvPr/>
        </p:nvSpPr>
        <p:spPr>
          <a:xfrm>
            <a:off x="0" y="-58710"/>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4.3.2</a:t>
            </a:r>
            <a:r>
              <a:rPr altLang="en-US" dirty="0" sz="1800" lang="zh-CN">
                <a:solidFill>
                  <a:schemeClr val="bg1"/>
                </a:solidFill>
                <a:latin typeface="Microsoft YaHei" charset="-122"/>
                <a:ea typeface="Microsoft YaHei" charset="-122"/>
                <a:cs typeface="Microsoft YaHei" charset="-122"/>
              </a:rPr>
              <a:t>社会资本的再生产</a:t>
            </a:r>
          </a:p>
        </p:txBody>
      </p:sp>
      <p:graphicFrame>
        <p:nvGraphicFramePr>
          <p:cNvPr id="4194339" name="图表 21"/>
          <p:cNvGraphicFramePr>
            <a:graphicFrameLocks/>
          </p:cNvGraphicFramePr>
          <p:nvPr/>
        </p:nvGraphicFramePr>
        <p:xfrm>
          <a:off x="8610600" y="19143"/>
          <a:ext cx="3997351" cy="113455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228" name=""/>
        <p:cNvGrpSpPr/>
        <p:nvPr/>
      </p:nvGrpSpPr>
      <p:grpSpPr>
        <a:xfrm>
          <a:off x="0" y="0"/>
          <a:ext cx="0" cy="0"/>
          <a:chOff x="0" y="0"/>
          <a:chExt cx="0" cy="0"/>
        </a:xfrm>
      </p:grpSpPr>
      <p:sp>
        <p:nvSpPr>
          <p:cNvPr id="1048877" name="矩形 1"/>
          <p:cNvSpPr/>
          <p:nvPr/>
        </p:nvSpPr>
        <p:spPr>
          <a:xfrm>
            <a:off x="1559496" y="1772816"/>
            <a:ext cx="7656512" cy="3247877"/>
          </a:xfrm>
          <a:prstGeom prst="rect"/>
        </p:spPr>
        <p:txBody>
          <a:bodyPr wrap="square">
            <a:spAutoFit/>
          </a:bodyPr>
          <a:p>
            <a:pPr>
              <a:lnSpc>
                <a:spcPct val="150000"/>
              </a:lnSpc>
            </a:pPr>
            <a:r>
              <a:rPr altLang="en-US" dirty="0" sz="2800" lang="zh-CN">
                <a:solidFill>
                  <a:srgbClr val="1F2D3D"/>
                </a:solidFill>
                <a:latin typeface="Microsoft YaHei" charset="-122"/>
                <a:ea typeface="Microsoft YaHei" charset="-122"/>
                <a:cs typeface="Microsoft YaHei" charset="-122"/>
              </a:rPr>
              <a:t>考察社会资本再生产，核心问题是分析（ ）</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社会总产品的各个构成部分是如何实现的</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剩余价值是如何转化为平均利润的 </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剩余价值是怎样生产的    </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资本循环是怎样运行的</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229" name=""/>
        <p:cNvGrpSpPr/>
        <p:nvPr/>
      </p:nvGrpSpPr>
      <p:grpSpPr>
        <a:xfrm>
          <a:off x="0" y="0"/>
          <a:ext cx="0" cy="0"/>
          <a:chOff x="0" y="0"/>
          <a:chExt cx="0" cy="0"/>
        </a:xfrm>
      </p:grpSpPr>
      <p:sp>
        <p:nvSpPr>
          <p:cNvPr id="1048878" name="矩形 1"/>
          <p:cNvSpPr/>
          <p:nvPr/>
        </p:nvSpPr>
        <p:spPr>
          <a:xfrm>
            <a:off x="1559496" y="1772816"/>
            <a:ext cx="7656512" cy="3323987"/>
          </a:xfrm>
          <a:prstGeom prst="rect"/>
        </p:spPr>
        <p:txBody>
          <a:bodyPr wrap="square">
            <a:spAutoFit/>
          </a:bodyPr>
          <a:p>
            <a:pPr>
              <a:lnSpc>
                <a:spcPct val="150000"/>
              </a:lnSpc>
            </a:pPr>
            <a:r>
              <a:rPr altLang="en-US" dirty="0" sz="2800" lang="zh-CN">
                <a:solidFill>
                  <a:srgbClr val="1F2D3D"/>
                </a:solidFill>
                <a:latin typeface="Microsoft YaHei" charset="-122"/>
                <a:ea typeface="Microsoft YaHei" charset="-122"/>
                <a:cs typeface="Microsoft YaHei" charset="-122"/>
              </a:rPr>
              <a:t>考察社会资本再生产，核心问题是分析（</a:t>
            </a:r>
            <a:r>
              <a:rPr altLang="zh-CN" b="1" dirty="0" sz="2800" lang="en-US">
                <a:solidFill>
                  <a:srgbClr val="C00000"/>
                </a:solidFill>
                <a:latin typeface="Microsoft YaHei" charset="-122"/>
                <a:ea typeface="Microsoft YaHei" charset="-122"/>
                <a:cs typeface="Microsoft YaHei" charset="-122"/>
              </a:rPr>
              <a:t>A</a:t>
            </a:r>
            <a:r>
              <a:rPr altLang="en-US" b="1" dirty="0" sz="2800" lang="zh-CN">
                <a:solidFill>
                  <a:srgbClr val="C00000"/>
                </a:solidFill>
                <a:latin typeface="Microsoft YaHei" charset="-122"/>
                <a:ea typeface="Microsoft YaHei" charset="-122"/>
                <a:cs typeface="Microsoft YaHei" charset="-122"/>
              </a:rPr>
              <a:t> </a:t>
            </a:r>
            <a:r>
              <a:rPr altLang="en-US" dirty="0" sz="2800" lang="zh-CN">
                <a:solidFill>
                  <a:srgbClr val="1F2D3D"/>
                </a:solidFill>
                <a:latin typeface="Microsoft YaHei" charset="-122"/>
                <a:ea typeface="Microsoft YaHei" charset="-122"/>
                <a:cs typeface="Microsoft YaHei" charset="-122"/>
              </a:rPr>
              <a:t>）</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社会总产品的各个构成部分是如何实现的</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剩余价值是如何转化为平均利润的 </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剩余价值是怎样生产的    </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资本循环是怎样运行的</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231" name=""/>
        <p:cNvGrpSpPr/>
        <p:nvPr/>
      </p:nvGrpSpPr>
      <p:grpSpPr>
        <a:xfrm>
          <a:off x="0" y="0"/>
          <a:ext cx="0" cy="0"/>
          <a:chOff x="0" y="0"/>
          <a:chExt cx="0" cy="0"/>
        </a:xfrm>
      </p:grpSpPr>
      <p:graphicFrame>
        <p:nvGraphicFramePr>
          <p:cNvPr id="4194340" name="图表 1"/>
          <p:cNvGraphicFramePr>
            <a:graphicFrameLocks/>
          </p:cNvGraphicFramePr>
          <p:nvPr/>
        </p:nvGraphicFramePr>
        <p:xfrm>
          <a:off x="767408" y="363373"/>
          <a:ext cx="10873208" cy="580019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2"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246" name=""/>
        <p:cNvGrpSpPr/>
        <p:nvPr/>
      </p:nvGrpSpPr>
      <p:grpSpPr>
        <a:xfrm>
          <a:off x="0" y="0"/>
          <a:ext cx="0" cy="0"/>
          <a:chOff x="0" y="0"/>
          <a:chExt cx="0" cy="0"/>
        </a:xfrm>
      </p:grpSpPr>
      <p:sp>
        <p:nvSpPr>
          <p:cNvPr id="1048891" name="灯片编号占位符 3"/>
          <p:cNvSpPr>
            <a:spLocks noGrp="1"/>
          </p:cNvSpPr>
          <p:nvPr>
            <p:ph type="sldNum" sz="quarter" idx="4294967295"/>
          </p:nvPr>
        </p:nvSpPr>
        <p:spPr>
          <a:xfrm>
            <a:off x="8610600" y="6356352"/>
            <a:ext cx="2743200" cy="365125"/>
          </a:xfrm>
          <a:ln>
            <a:noFill/>
          </a:ln>
        </p:spPr>
        <p:txBody>
          <a:bodyPr/>
          <a:p>
            <a:fld id="{2F525CE8-A4D9-4C72-B3B7-D1ED057FD700}" type="slidenum">
              <a:rPr altLang="en-US" lang="zh-CN" smtClean="0">
                <a:solidFill>
                  <a:prstClr val="black">
                    <a:tint val="75000"/>
                  </a:prstClr>
                </a:solidFill>
              </a:rPr>
              <a:t>65</a:t>
            </a:fld>
            <a:endParaRPr altLang="en-US" lang="zh-CN">
              <a:solidFill>
                <a:prstClr val="black">
                  <a:tint val="75000"/>
                </a:prstClr>
              </a:solidFill>
            </a:endParaRPr>
          </a:p>
        </p:txBody>
      </p:sp>
      <p:grpSp>
        <p:nvGrpSpPr>
          <p:cNvPr id="247" name="组合 5"/>
          <p:cNvGrpSpPr/>
          <p:nvPr/>
        </p:nvGrpSpPr>
        <p:grpSpPr>
          <a:xfrm>
            <a:off x="617993" y="2156339"/>
            <a:ext cx="4558590" cy="3866539"/>
            <a:chOff x="697452" y="1571039"/>
            <a:chExt cx="4558590" cy="3866539"/>
          </a:xfrm>
        </p:grpSpPr>
        <p:sp>
          <p:nvSpPr>
            <p:cNvPr id="1048892" name="任意多边形 6"/>
            <p:cNvSpPr/>
            <p:nvPr/>
          </p:nvSpPr>
          <p:spPr>
            <a:xfrm>
              <a:off x="2289459" y="1571039"/>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生产过剩</a:t>
              </a:r>
            </a:p>
          </p:txBody>
        </p:sp>
        <p:sp>
          <p:nvSpPr>
            <p:cNvPr id="1048893" name="任意多边形 7"/>
            <p:cNvSpPr/>
            <p:nvPr/>
          </p:nvSpPr>
          <p:spPr>
            <a:xfrm>
              <a:off x="1260418" y="1990221"/>
              <a:ext cx="3347870" cy="3347870"/>
            </a:xfrm>
            <a:custGeom>
              <a:avLst/>
              <a:ahLst/>
              <a:rect l="0" t="0" r="0" b="0"/>
              <a:pathLst>
                <a:path>
                  <a:moveTo>
                    <a:pt x="2491367" y="213160"/>
                  </a:moveTo>
                  <a:arcTo wR="1673935" hR="1673935" stAng="17953852"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894" name="任意多边形 8"/>
            <p:cNvSpPr/>
            <p:nvPr/>
          </p:nvSpPr>
          <p:spPr>
            <a:xfrm>
              <a:off x="3617574" y="2727700"/>
              <a:ext cx="163846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购买力有限</a:t>
              </a:r>
            </a:p>
          </p:txBody>
        </p:sp>
        <p:sp>
          <p:nvSpPr>
            <p:cNvPr id="1048895" name="任意多边形 9"/>
            <p:cNvSpPr/>
            <p:nvPr/>
          </p:nvSpPr>
          <p:spPr>
            <a:xfrm>
              <a:off x="1260418" y="1990221"/>
              <a:ext cx="3347870" cy="3347870"/>
            </a:xfrm>
            <a:custGeom>
              <a:avLst/>
              <a:ahLst/>
              <a:rect l="0" t="0" r="0" b="0"/>
              <a:pathLst>
                <a:path>
                  <a:moveTo>
                    <a:pt x="3343847" y="1789915"/>
                  </a:moveTo>
                  <a:arcTo wR="1673935" hR="1673935" stAng="21838380"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896" name="任意多边形 10"/>
            <p:cNvSpPr/>
            <p:nvPr/>
          </p:nvSpPr>
          <p:spPr>
            <a:xfrm>
              <a:off x="3273373"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商人赔钱</a:t>
              </a:r>
            </a:p>
          </p:txBody>
        </p:sp>
        <p:sp>
          <p:nvSpPr>
            <p:cNvPr id="1048897" name="任意多边形 11"/>
            <p:cNvSpPr/>
            <p:nvPr/>
          </p:nvSpPr>
          <p:spPr>
            <a:xfrm>
              <a:off x="1260418" y="1990221"/>
              <a:ext cx="3347870" cy="3347870"/>
            </a:xfrm>
            <a:custGeom>
              <a:avLst/>
              <a:ahLst/>
              <a:rect l="0" t="0" r="0" b="0"/>
              <a:pathLst>
                <a:path>
                  <a:moveTo>
                    <a:pt x="1879190" y="3335238"/>
                  </a:moveTo>
                  <a:arcTo wR="1673935" hR="1673935" stAng="4977405" swAng="845191"/>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898" name="任意多边形 12"/>
            <p:cNvSpPr/>
            <p:nvPr/>
          </p:nvSpPr>
          <p:spPr>
            <a:xfrm>
              <a:off x="1305545"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大量裁员</a:t>
              </a:r>
            </a:p>
          </p:txBody>
        </p:sp>
        <p:sp>
          <p:nvSpPr>
            <p:cNvPr id="1048899" name="任意多边形 13"/>
            <p:cNvSpPr/>
            <p:nvPr/>
          </p:nvSpPr>
          <p:spPr>
            <a:xfrm>
              <a:off x="1260418" y="1990221"/>
              <a:ext cx="3347870" cy="3347870"/>
            </a:xfrm>
            <a:custGeom>
              <a:avLst/>
              <a:ahLst/>
              <a:rect l="0" t="0" r="0" b="0"/>
              <a:pathLst>
                <a:path>
                  <a:moveTo>
                    <a:pt x="177526" y="2424148"/>
                  </a:moveTo>
                  <a:arcTo wR="1673935" hR="1673935" stAng="9202405"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900" name="任意多边形 14"/>
            <p:cNvSpPr/>
            <p:nvPr/>
          </p:nvSpPr>
          <p:spPr>
            <a:xfrm>
              <a:off x="697452" y="2727700"/>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没钱购买</a:t>
              </a:r>
            </a:p>
          </p:txBody>
        </p:sp>
        <p:sp>
          <p:nvSpPr>
            <p:cNvPr id="1048901" name="任意多边形 15"/>
            <p:cNvSpPr/>
            <p:nvPr/>
          </p:nvSpPr>
          <p:spPr>
            <a:xfrm>
              <a:off x="1260418" y="1990221"/>
              <a:ext cx="3347870" cy="3347870"/>
            </a:xfrm>
            <a:custGeom>
              <a:avLst/>
              <a:ahLst/>
              <a:rect l="0" t="0" r="0" b="0"/>
              <a:pathLst>
                <a:path>
                  <a:moveTo>
                    <a:pt x="402733" y="584850"/>
                  </a:moveTo>
                  <a:arcTo wR="1673935" hR="1673935" stAng="13235271"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grpSp>
      <p:sp>
        <p:nvSpPr>
          <p:cNvPr id="1048902" name="矩形 16"/>
          <p:cNvSpPr/>
          <p:nvPr/>
        </p:nvSpPr>
        <p:spPr>
          <a:xfrm>
            <a:off x="888168" y="1038993"/>
            <a:ext cx="8002212" cy="662550"/>
          </a:xfrm>
          <a:prstGeom prst="rect"/>
          <a:ln>
            <a:noFill/>
          </a:ln>
        </p:spPr>
        <p:txBody>
          <a:bodyPr bIns="45718" lIns="91426" rIns="91426" tIns="45718" wrap="square">
            <a:spAutoFit/>
          </a:bodyPr>
          <a:p>
            <a:pPr lvl="0">
              <a:lnSpc>
                <a:spcPct val="150000"/>
              </a:lnSpc>
            </a:pPr>
            <a:r>
              <a:rPr altLang="en-US" dirty="0" sz="2800" lang="zh-CN">
                <a:solidFill>
                  <a:prstClr val="black"/>
                </a:solidFill>
                <a:latin typeface="微软雅黑" panose="020B0503020204020204" pitchFamily="34" charset="-122"/>
                <a:ea typeface="微软雅黑" panose="020B0503020204020204" pitchFamily="34" charset="-122"/>
              </a:rPr>
              <a:t>资本主义经济危机 </a:t>
            </a:r>
            <a:r>
              <a:rPr altLang="en-US" b="1" dirty="0" sz="2400" lang="zh-CN">
                <a:solidFill>
                  <a:srgbClr val="00B050"/>
                </a:solidFill>
                <a:latin typeface="微软雅黑" panose="020B0503020204020204" pitchFamily="34" charset="-122"/>
                <a:ea typeface="微软雅黑" panose="020B0503020204020204" pitchFamily="34" charset="-122"/>
              </a:rPr>
              <a:t>（选择题）</a:t>
            </a:r>
            <a:r>
              <a:rPr altLang="zh-CN" b="1" dirty="0" sz="2400" lang="en-US">
                <a:solidFill>
                  <a:srgbClr val="00B050"/>
                </a:solidFill>
                <a:latin typeface="微软雅黑" panose="020B0503020204020204" pitchFamily="34" charset="-122"/>
                <a:ea typeface="微软雅黑" panose="020B0503020204020204" pitchFamily="34" charset="-122"/>
              </a:rPr>
              <a:t> </a:t>
            </a:r>
            <a:endParaRPr altLang="zh-CN" dirty="0" sz="2800" lang="en-US">
              <a:solidFill>
                <a:srgbClr val="00B050"/>
              </a:solidFill>
              <a:latin typeface="微软雅黑" panose="020B0503020204020204" pitchFamily="34" charset="-122"/>
              <a:ea typeface="微软雅黑" panose="020B0503020204020204" pitchFamily="34" charset="-122"/>
            </a:endParaRPr>
          </a:p>
        </p:txBody>
      </p:sp>
      <p:sp>
        <p:nvSpPr>
          <p:cNvPr id="1048903" name="矩形 19"/>
          <p:cNvSpPr/>
          <p:nvPr/>
        </p:nvSpPr>
        <p:spPr>
          <a:xfrm>
            <a:off x="5312761" y="1705716"/>
            <a:ext cx="6096000" cy="707887"/>
          </a:xfrm>
          <a:prstGeom prst="rect"/>
          <a:ln>
            <a:noFill/>
          </a:ln>
        </p:spPr>
        <p:txBody>
          <a:bodyPr bIns="45718" lIns="91426" rIns="91426" tIns="45718">
            <a:spAutoFit/>
          </a:bodyPr>
          <a:p>
            <a:pPr defTabSz="913765">
              <a:lnSpc>
                <a:spcPct val="200000"/>
              </a:lnSpc>
            </a:pPr>
            <a:r>
              <a:rPr altLang="en-US" dirty="0" sz="2000" lang="zh-CN">
                <a:solidFill>
                  <a:prstClr val="black"/>
                </a:solidFill>
                <a:latin typeface="微软雅黑" panose="020B0503020204020204" pitchFamily="34" charset="-122"/>
                <a:ea typeface="微软雅黑" panose="020B0503020204020204" pitchFamily="34" charset="-122"/>
              </a:rPr>
              <a:t>一、</a:t>
            </a:r>
            <a:r>
              <a:rPr altLang="zh-CN" dirty="0" sz="2000" lang="zh-CN">
                <a:solidFill>
                  <a:prstClr val="black"/>
                </a:solidFill>
                <a:latin typeface="微软雅黑" panose="020B0503020204020204" pitchFamily="34" charset="-122"/>
                <a:ea typeface="微软雅黑" panose="020B0503020204020204" pitchFamily="34" charset="-122"/>
              </a:rPr>
              <a:t>最根本的</a:t>
            </a:r>
            <a:r>
              <a:rPr altLang="zh-CN" b="1" dirty="0" sz="2000" lang="zh-CN" u="sng">
                <a:solidFill>
                  <a:srgbClr val="C00000"/>
                </a:solidFill>
                <a:latin typeface="微软雅黑" panose="020B0503020204020204" pitchFamily="34" charset="-122"/>
                <a:ea typeface="微软雅黑" panose="020B0503020204020204" pitchFamily="34" charset="-122"/>
              </a:rPr>
              <a:t>现象</a:t>
            </a:r>
            <a:r>
              <a:rPr altLang="zh-CN" dirty="0" sz="2000" lang="zh-CN">
                <a:solidFill>
                  <a:prstClr val="black"/>
                </a:solidFill>
                <a:latin typeface="微软雅黑" panose="020B0503020204020204" pitchFamily="34" charset="-122"/>
                <a:ea typeface="微软雅黑" panose="020B0503020204020204" pitchFamily="34" charset="-122"/>
              </a:rPr>
              <a:t>和典型</a:t>
            </a:r>
            <a:r>
              <a:rPr altLang="zh-CN" b="1" dirty="0" sz="2000" lang="zh-CN" u="sng">
                <a:solidFill>
                  <a:srgbClr val="C00000"/>
                </a:solidFill>
                <a:latin typeface="微软雅黑" panose="020B0503020204020204" pitchFamily="34" charset="-122"/>
                <a:ea typeface="微软雅黑" panose="020B0503020204020204" pitchFamily="34" charset="-122"/>
              </a:rPr>
              <a:t>特征</a:t>
            </a:r>
            <a:r>
              <a:rPr altLang="en-US" dirty="0" sz="2000" lang="zh-CN">
                <a:solidFill>
                  <a:prstClr val="black"/>
                </a:solidFill>
                <a:latin typeface="微软雅黑" panose="020B0503020204020204" pitchFamily="34" charset="-122"/>
                <a:ea typeface="微软雅黑" panose="020B0503020204020204" pitchFamily="34" charset="-122"/>
              </a:rPr>
              <a:t>：</a:t>
            </a:r>
            <a:r>
              <a:rPr altLang="zh-CN" b="1" dirty="0" sz="2000" lang="zh-CN" u="sng">
                <a:solidFill>
                  <a:srgbClr val="C00000"/>
                </a:solidFill>
                <a:latin typeface="微软雅黑" panose="020B0503020204020204" pitchFamily="34" charset="-122"/>
                <a:ea typeface="微软雅黑" panose="020B0503020204020204" pitchFamily="34" charset="-122"/>
              </a:rPr>
              <a:t>商品生产过剩</a:t>
            </a:r>
            <a:r>
              <a:rPr altLang="zh-CN" dirty="0" sz="2000" lang="zh-CN">
                <a:solidFill>
                  <a:srgbClr val="C00000"/>
                </a:solidFill>
                <a:latin typeface="微软雅黑" panose="020B0503020204020204" pitchFamily="34" charset="-122"/>
                <a:ea typeface="微软雅黑" panose="020B0503020204020204" pitchFamily="34" charset="-122"/>
              </a:rPr>
              <a:t>。</a:t>
            </a:r>
            <a:endParaRPr altLang="zh-CN" dirty="0" sz="2000" lang="en-US">
              <a:solidFill>
                <a:srgbClr val="C00000"/>
              </a:solidFill>
              <a:latin typeface="微软雅黑" panose="020B0503020204020204" pitchFamily="34" charset="-122"/>
              <a:ea typeface="微软雅黑" panose="020B0503020204020204" pitchFamily="34" charset="-122"/>
            </a:endParaRPr>
          </a:p>
        </p:txBody>
      </p:sp>
      <p:sp>
        <p:nvSpPr>
          <p:cNvPr id="1048904" name="矩形 20"/>
          <p:cNvSpPr/>
          <p:nvPr/>
        </p:nvSpPr>
        <p:spPr>
          <a:xfrm>
            <a:off x="5312761" y="2446350"/>
            <a:ext cx="6096000" cy="707887"/>
          </a:xfrm>
          <a:prstGeom prst="rect"/>
          <a:ln>
            <a:noFill/>
          </a:ln>
        </p:spPr>
        <p:txBody>
          <a:bodyPr bIns="45718" lIns="91426" rIns="91426" tIns="45718">
            <a:spAutoFit/>
          </a:bodyPr>
          <a:p>
            <a:pPr defTabSz="913765">
              <a:lnSpc>
                <a:spcPct val="200000"/>
              </a:lnSpc>
            </a:pPr>
            <a:r>
              <a:rPr altLang="en-US" b="1" dirty="0" sz="2000" lang="zh-CN">
                <a:solidFill>
                  <a:srgbClr val="C00000"/>
                </a:solidFill>
                <a:latin typeface="微软雅黑" panose="020B0503020204020204" pitchFamily="34" charset="-122"/>
                <a:ea typeface="微软雅黑" panose="020B0503020204020204" pitchFamily="34" charset="-122"/>
              </a:rPr>
              <a:t>二、</a:t>
            </a:r>
            <a:r>
              <a:rPr altLang="en-US" b="1" dirty="0" sz="2000" lang="zh-CN" u="sng">
                <a:solidFill>
                  <a:srgbClr val="C00000"/>
                </a:solidFill>
                <a:latin typeface="微软雅黑" panose="020B0503020204020204" pitchFamily="34" charset="-122"/>
                <a:ea typeface="微软雅黑" panose="020B0503020204020204" pitchFamily="34" charset="-122"/>
              </a:rPr>
              <a:t>实质</a:t>
            </a:r>
            <a:r>
              <a:rPr altLang="en-US" b="1" dirty="0" sz="2000" lang="zh-CN">
                <a:solidFill>
                  <a:srgbClr val="C00000"/>
                </a:solidFill>
                <a:latin typeface="微软雅黑" panose="020B0503020204020204" pitchFamily="34" charset="-122"/>
                <a:ea typeface="微软雅黑" panose="020B0503020204020204" pitchFamily="34" charset="-122"/>
              </a:rPr>
              <a:t>：</a:t>
            </a:r>
            <a:r>
              <a:rPr altLang="en-US" b="1" dirty="0" sz="2000" lang="zh-CN" u="sng">
                <a:solidFill>
                  <a:srgbClr val="C00000"/>
                </a:solidFill>
                <a:latin typeface="微软雅黑" panose="020B0503020204020204" pitchFamily="34" charset="-122"/>
                <a:ea typeface="微软雅黑" panose="020B0503020204020204" pitchFamily="34" charset="-122"/>
              </a:rPr>
              <a:t>生产相对过剩的危机</a:t>
            </a:r>
            <a:r>
              <a:rPr altLang="en-US" b="1" dirty="0" sz="2000" lang="zh-CN">
                <a:solidFill>
                  <a:srgbClr val="C00000"/>
                </a:solidFill>
                <a:latin typeface="微软雅黑" panose="020B0503020204020204" pitchFamily="34" charset="-122"/>
                <a:ea typeface="微软雅黑" panose="020B0503020204020204" pitchFamily="34" charset="-122"/>
              </a:rPr>
              <a:t>。</a:t>
            </a:r>
            <a:endParaRPr altLang="zh-CN" b="1" dirty="0" sz="2000" lang="en-US">
              <a:solidFill>
                <a:prstClr val="black"/>
              </a:solidFill>
              <a:latin typeface="微软雅黑" panose="020B0503020204020204" pitchFamily="34" charset="-122"/>
              <a:ea typeface="微软雅黑" panose="020B0503020204020204" pitchFamily="34" charset="-122"/>
            </a:endParaRPr>
          </a:p>
        </p:txBody>
      </p:sp>
      <p:sp>
        <p:nvSpPr>
          <p:cNvPr id="1048905" name="文本框 22"/>
          <p:cNvSpPr txBox="1"/>
          <p:nvPr/>
        </p:nvSpPr>
        <p:spPr>
          <a:xfrm>
            <a:off x="2231224" y="3551198"/>
            <a:ext cx="1189876" cy="1200328"/>
          </a:xfrm>
          <a:prstGeom prst="rect"/>
          <a:solidFill>
            <a:srgbClr val="C00000"/>
          </a:solidFill>
          <a:ln>
            <a:solidFill>
              <a:srgbClr val="C00000"/>
            </a:solidFill>
          </a:ln>
        </p:spPr>
        <p:txBody>
          <a:bodyPr anchor="ctr" bIns="45718" lIns="91426" rIns="91426" rtlCol="0" tIns="45718" wrap="square">
            <a:spAutoFit/>
          </a:bodyPr>
          <a:p>
            <a:pPr algn="ctr" defTabSz="913765">
              <a:lnSpc>
                <a:spcPct val="150000"/>
              </a:lnSpc>
            </a:pPr>
            <a:r>
              <a:rPr altLang="en-US" b="1" dirty="0" sz="2400" lang="zh-CN">
                <a:solidFill>
                  <a:prstClr val="white"/>
                </a:solidFill>
                <a:latin typeface="+mj-ea"/>
                <a:ea typeface="方正清刻本悦宋简体" panose="02000000000000000000" pitchFamily="2" charset="-122"/>
              </a:rPr>
              <a:t>经  济</a:t>
            </a:r>
            <a:endParaRPr altLang="zh-CN" b="1" dirty="0" sz="2400" lang="en-US">
              <a:solidFill>
                <a:prstClr val="white"/>
              </a:solidFill>
              <a:latin typeface="+mj-ea"/>
              <a:ea typeface="方正清刻本悦宋简体" panose="02000000000000000000" pitchFamily="2" charset="-122"/>
            </a:endParaRPr>
          </a:p>
          <a:p>
            <a:pPr algn="ctr" defTabSz="913765">
              <a:lnSpc>
                <a:spcPct val="150000"/>
              </a:lnSpc>
            </a:pPr>
            <a:r>
              <a:rPr altLang="en-US" b="1" dirty="0" sz="2400" lang="zh-CN">
                <a:solidFill>
                  <a:prstClr val="white"/>
                </a:solidFill>
                <a:latin typeface="+mj-ea"/>
                <a:ea typeface="方正清刻本悦宋简体" panose="02000000000000000000" pitchFamily="2" charset="-122"/>
              </a:rPr>
              <a:t>危  机</a:t>
            </a:r>
          </a:p>
        </p:txBody>
      </p:sp>
      <p:sp>
        <p:nvSpPr>
          <p:cNvPr id="1048906" name="标题 1"/>
          <p:cNvSpPr txBox="1"/>
          <p:nvPr/>
        </p:nvSpPr>
        <p:spPr>
          <a:xfrm>
            <a:off x="842188" y="402698"/>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
        <p:nvSpPr>
          <p:cNvPr id="1048907" name="标题 1"/>
          <p:cNvSpPr txBox="1"/>
          <p:nvPr/>
        </p:nvSpPr>
        <p:spPr>
          <a:xfrm>
            <a:off x="36724" y="-25439"/>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4.3.3</a:t>
            </a:r>
            <a:r>
              <a:rPr altLang="en-US" dirty="0" sz="1600" lang="zh-CN">
                <a:solidFill>
                  <a:schemeClr val="bg1"/>
                </a:solidFill>
                <a:latin typeface="Microsoft YaHei" charset="-122"/>
                <a:ea typeface="Microsoft YaHei" charset="-122"/>
                <a:cs typeface="Microsoft YaHei" charset="-122"/>
              </a:rPr>
              <a:t>资本主义经济危机</a:t>
            </a:r>
          </a:p>
        </p:txBody>
      </p:sp>
      <p:graphicFrame>
        <p:nvGraphicFramePr>
          <p:cNvPr id="4194341" name="图表 27"/>
          <p:cNvGraphicFramePr>
            <a:graphicFrameLocks/>
          </p:cNvGraphicFramePr>
          <p:nvPr/>
        </p:nvGraphicFramePr>
        <p:xfrm>
          <a:off x="8075924" y="-360595"/>
          <a:ext cx="4116076" cy="210498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905"/>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903"/>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8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03" grpId="0"/>
      <p:bldP spid="1048904" grpId="0"/>
      <p:bldP spid="104890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248" name=""/>
        <p:cNvGrpSpPr/>
        <p:nvPr/>
      </p:nvGrpSpPr>
      <p:grpSpPr>
        <a:xfrm>
          <a:off x="0" y="0"/>
          <a:ext cx="0" cy="0"/>
          <a:chOff x="0" y="0"/>
          <a:chExt cx="0" cy="0"/>
        </a:xfrm>
      </p:grpSpPr>
      <p:sp>
        <p:nvSpPr>
          <p:cNvPr id="1048908" name="灯片编号占位符 3"/>
          <p:cNvSpPr>
            <a:spLocks noGrp="1"/>
          </p:cNvSpPr>
          <p:nvPr>
            <p:ph type="sldNum" sz="quarter" idx="4294967295"/>
          </p:nvPr>
        </p:nvSpPr>
        <p:spPr>
          <a:xfrm>
            <a:off x="8610600" y="6356352"/>
            <a:ext cx="2743200" cy="365125"/>
          </a:xfrm>
          <a:ln>
            <a:noFill/>
          </a:ln>
        </p:spPr>
        <p:txBody>
          <a:bodyPr/>
          <a:p>
            <a:fld id="{2F525CE8-A4D9-4C72-B3B7-D1ED057FD700}" type="slidenum">
              <a:rPr altLang="en-US" lang="zh-CN" smtClean="0">
                <a:solidFill>
                  <a:prstClr val="black">
                    <a:tint val="75000"/>
                  </a:prstClr>
                </a:solidFill>
              </a:rPr>
              <a:t>66</a:t>
            </a:fld>
            <a:endParaRPr altLang="en-US" lang="zh-CN">
              <a:solidFill>
                <a:prstClr val="black">
                  <a:tint val="75000"/>
                </a:prstClr>
              </a:solidFill>
            </a:endParaRPr>
          </a:p>
        </p:txBody>
      </p:sp>
      <p:grpSp>
        <p:nvGrpSpPr>
          <p:cNvPr id="249" name="组合 5"/>
          <p:cNvGrpSpPr/>
          <p:nvPr/>
        </p:nvGrpSpPr>
        <p:grpSpPr>
          <a:xfrm>
            <a:off x="617993" y="2156339"/>
            <a:ext cx="4558590" cy="3866539"/>
            <a:chOff x="697452" y="1571039"/>
            <a:chExt cx="4558590" cy="3866539"/>
          </a:xfrm>
        </p:grpSpPr>
        <p:sp>
          <p:nvSpPr>
            <p:cNvPr id="1048909" name="任意多边形 6"/>
            <p:cNvSpPr/>
            <p:nvPr/>
          </p:nvSpPr>
          <p:spPr>
            <a:xfrm>
              <a:off x="2289459" y="1571039"/>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生产过剩</a:t>
              </a:r>
            </a:p>
          </p:txBody>
        </p:sp>
        <p:sp>
          <p:nvSpPr>
            <p:cNvPr id="1048910" name="任意多边形 7"/>
            <p:cNvSpPr/>
            <p:nvPr/>
          </p:nvSpPr>
          <p:spPr>
            <a:xfrm>
              <a:off x="1260418" y="1990221"/>
              <a:ext cx="3347870" cy="3347870"/>
            </a:xfrm>
            <a:custGeom>
              <a:avLst/>
              <a:ahLst/>
              <a:rect l="0" t="0" r="0" b="0"/>
              <a:pathLst>
                <a:path>
                  <a:moveTo>
                    <a:pt x="2491367" y="213160"/>
                  </a:moveTo>
                  <a:arcTo wR="1673935" hR="1673935" stAng="17953852"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911" name="任意多边形 8"/>
            <p:cNvSpPr/>
            <p:nvPr/>
          </p:nvSpPr>
          <p:spPr>
            <a:xfrm>
              <a:off x="3617574" y="2727700"/>
              <a:ext cx="163846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购买力有限</a:t>
              </a:r>
            </a:p>
          </p:txBody>
        </p:sp>
        <p:sp>
          <p:nvSpPr>
            <p:cNvPr id="1048912" name="任意多边形 9"/>
            <p:cNvSpPr/>
            <p:nvPr/>
          </p:nvSpPr>
          <p:spPr>
            <a:xfrm>
              <a:off x="1260418" y="1990221"/>
              <a:ext cx="3347870" cy="3347870"/>
            </a:xfrm>
            <a:custGeom>
              <a:avLst/>
              <a:ahLst/>
              <a:rect l="0" t="0" r="0" b="0"/>
              <a:pathLst>
                <a:path>
                  <a:moveTo>
                    <a:pt x="3343847" y="1789915"/>
                  </a:moveTo>
                  <a:arcTo wR="1673935" hR="1673935" stAng="21838380"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913" name="任意多边形 10"/>
            <p:cNvSpPr/>
            <p:nvPr/>
          </p:nvSpPr>
          <p:spPr>
            <a:xfrm>
              <a:off x="3273373"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商人赔钱</a:t>
              </a:r>
            </a:p>
          </p:txBody>
        </p:sp>
        <p:sp>
          <p:nvSpPr>
            <p:cNvPr id="1048914" name="任意多边形 11"/>
            <p:cNvSpPr/>
            <p:nvPr/>
          </p:nvSpPr>
          <p:spPr>
            <a:xfrm>
              <a:off x="1260418" y="1990221"/>
              <a:ext cx="3347870" cy="3347870"/>
            </a:xfrm>
            <a:custGeom>
              <a:avLst/>
              <a:ahLst/>
              <a:rect l="0" t="0" r="0" b="0"/>
              <a:pathLst>
                <a:path>
                  <a:moveTo>
                    <a:pt x="1879190" y="3335238"/>
                  </a:moveTo>
                  <a:arcTo wR="1673935" hR="1673935" stAng="4977405" swAng="845191"/>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915" name="任意多边形 12"/>
            <p:cNvSpPr/>
            <p:nvPr/>
          </p:nvSpPr>
          <p:spPr>
            <a:xfrm>
              <a:off x="1305545" y="4599216"/>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大量裁员</a:t>
              </a:r>
            </a:p>
          </p:txBody>
        </p:sp>
        <p:sp>
          <p:nvSpPr>
            <p:cNvPr id="1048916" name="任意多边形 13"/>
            <p:cNvSpPr/>
            <p:nvPr/>
          </p:nvSpPr>
          <p:spPr>
            <a:xfrm>
              <a:off x="1260418" y="1990221"/>
              <a:ext cx="3347870" cy="3347870"/>
            </a:xfrm>
            <a:custGeom>
              <a:avLst/>
              <a:ahLst/>
              <a:rect l="0" t="0" r="0" b="0"/>
              <a:pathLst>
                <a:path>
                  <a:moveTo>
                    <a:pt x="177526" y="2424148"/>
                  </a:moveTo>
                  <a:arcTo wR="1673935" hR="1673935" stAng="9202405" swAng="1359215"/>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sp>
          <p:nvSpPr>
            <p:cNvPr id="1048917" name="任意多边形 14"/>
            <p:cNvSpPr/>
            <p:nvPr/>
          </p:nvSpPr>
          <p:spPr>
            <a:xfrm>
              <a:off x="697452" y="2727700"/>
              <a:ext cx="1289788" cy="838362"/>
            </a:xfrm>
            <a:custGeom>
              <a:avLst/>
              <a:gdLst>
                <a:gd name="connsiteX0" fmla="*/ 0 w 1289788"/>
                <a:gd name="connsiteY0" fmla="*/ 139730 h 838362"/>
                <a:gd name="connsiteX1" fmla="*/ 139730 w 1289788"/>
                <a:gd name="connsiteY1" fmla="*/ 0 h 838362"/>
                <a:gd name="connsiteX2" fmla="*/ 1150058 w 1289788"/>
                <a:gd name="connsiteY2" fmla="*/ 0 h 838362"/>
                <a:gd name="connsiteX3" fmla="*/ 1289788 w 1289788"/>
                <a:gd name="connsiteY3" fmla="*/ 139730 h 838362"/>
                <a:gd name="connsiteX4" fmla="*/ 1289788 w 1289788"/>
                <a:gd name="connsiteY4" fmla="*/ 698632 h 838362"/>
                <a:gd name="connsiteX5" fmla="*/ 1150058 w 1289788"/>
                <a:gd name="connsiteY5" fmla="*/ 838362 h 838362"/>
                <a:gd name="connsiteX6" fmla="*/ 139730 w 1289788"/>
                <a:gd name="connsiteY6" fmla="*/ 838362 h 838362"/>
                <a:gd name="connsiteX7" fmla="*/ 0 w 1289788"/>
                <a:gd name="connsiteY7" fmla="*/ 698632 h 838362"/>
                <a:gd name="connsiteX8" fmla="*/ 0 w 1289788"/>
                <a:gd name="connsiteY8" fmla="*/ 139730 h 838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9788" h="838362">
                  <a:moveTo>
                    <a:pt x="0" y="139730"/>
                  </a:moveTo>
                  <a:cubicBezTo>
                    <a:pt x="0" y="62559"/>
                    <a:pt x="62559" y="0"/>
                    <a:pt x="139730" y="0"/>
                  </a:cubicBezTo>
                  <a:lnTo>
                    <a:pt x="1150058" y="0"/>
                  </a:lnTo>
                  <a:cubicBezTo>
                    <a:pt x="1227229" y="0"/>
                    <a:pt x="1289788" y="62559"/>
                    <a:pt x="1289788" y="139730"/>
                  </a:cubicBezTo>
                  <a:lnTo>
                    <a:pt x="1289788" y="698632"/>
                  </a:lnTo>
                  <a:cubicBezTo>
                    <a:pt x="1289788" y="775803"/>
                    <a:pt x="1227229" y="838362"/>
                    <a:pt x="1150058" y="838362"/>
                  </a:cubicBezTo>
                  <a:lnTo>
                    <a:pt x="139730" y="838362"/>
                  </a:lnTo>
                  <a:cubicBezTo>
                    <a:pt x="62559" y="838362"/>
                    <a:pt x="0" y="775803"/>
                    <a:pt x="0" y="698632"/>
                  </a:cubicBezTo>
                  <a:lnTo>
                    <a:pt x="0" y="139730"/>
                  </a:lnTo>
                  <a:close/>
                </a:path>
              </a:pathLst>
            </a:custGeom>
            <a:ln>
              <a:solidFill>
                <a:srgbClr val="C00000"/>
              </a:solidFill>
            </a:ln>
          </p:spPr>
          <p:style>
            <a:lnRef idx="2">
              <a:schemeClr val="accent5">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anchor="ctr" anchorCtr="0" bIns="113315" lIns="113315" numCol="1" rIns="113315" spcCol="1270" spcFirstLastPara="0" tIns="113315" vert="horz" wrap="square">
              <a:noAutofit/>
            </a:bodyPr>
            <a:p>
              <a:pPr algn="ctr" defTabSz="843915">
                <a:lnSpc>
                  <a:spcPct val="90000"/>
                </a:lnSpc>
                <a:spcBef>
                  <a:spcPct val="0"/>
                </a:spcBef>
                <a:spcAft>
                  <a:spcPct val="35000"/>
                </a:spcAft>
              </a:pPr>
              <a:r>
                <a:rPr altLang="en-US" dirty="0" sz="2000" lang="zh-CN">
                  <a:solidFill>
                    <a:prstClr val="black">
                      <a:hueOff val="0"/>
                      <a:satOff val="0"/>
                      <a:lumOff val="0"/>
                      <a:alphaOff val="0"/>
                    </a:prstClr>
                  </a:solidFill>
                  <a:latin typeface="+mj-ea"/>
                  <a:ea typeface="方正清刻本悦宋简体" panose="02000000000000000000" pitchFamily="2" charset="-122"/>
                </a:rPr>
                <a:t>没钱购买</a:t>
              </a:r>
            </a:p>
          </p:txBody>
        </p:sp>
        <p:sp>
          <p:nvSpPr>
            <p:cNvPr id="1048918" name="任意多边形 15"/>
            <p:cNvSpPr/>
            <p:nvPr/>
          </p:nvSpPr>
          <p:spPr>
            <a:xfrm>
              <a:off x="1260418" y="1990221"/>
              <a:ext cx="3347870" cy="3347870"/>
            </a:xfrm>
            <a:custGeom>
              <a:avLst/>
              <a:ahLst/>
              <a:rect l="0" t="0" r="0" b="0"/>
              <a:pathLst>
                <a:path>
                  <a:moveTo>
                    <a:pt x="402733" y="584850"/>
                  </a:moveTo>
                  <a:arcTo wR="1673935" hR="1673935" stAng="13235271" swAng="1210878"/>
                </a:path>
              </a:pathLst>
            </a:custGeom>
            <a:noFill/>
            <a:ln>
              <a:solidFill>
                <a:srgbClr val="C00000"/>
              </a:solidFill>
              <a:tailEnd type="arrow"/>
            </a:ln>
          </p:spPr>
          <p:style>
            <a:lnRef idx="1">
              <a:schemeClr val="accent5">
                <a:hueOff val="0"/>
                <a:satOff val="0"/>
                <a:lumOff val="0"/>
                <a:alphaOff val="0"/>
              </a:schemeClr>
            </a:lnRef>
            <a:fillRef idx="0">
              <a:scrgbClr r="0" g="0" b="0"/>
            </a:fillRef>
            <a:effectRef idx="0">
              <a:schemeClr val="accent5">
                <a:hueOff val="0"/>
                <a:satOff val="0"/>
                <a:lumOff val="0"/>
                <a:alphaOff val="0"/>
              </a:schemeClr>
            </a:effectRef>
            <a:fontRef idx="minor">
              <a:schemeClr val="tx1">
                <a:hueOff val="0"/>
                <a:satOff val="0"/>
                <a:lumOff val="0"/>
                <a:alphaOff val="0"/>
              </a:schemeClr>
            </a:fontRef>
          </p:style>
        </p:sp>
      </p:grpSp>
      <p:sp>
        <p:nvSpPr>
          <p:cNvPr id="1048919" name="矩形 16"/>
          <p:cNvSpPr/>
          <p:nvPr/>
        </p:nvSpPr>
        <p:spPr>
          <a:xfrm>
            <a:off x="888168" y="1038993"/>
            <a:ext cx="8002212" cy="662550"/>
          </a:xfrm>
          <a:prstGeom prst="rect"/>
          <a:ln>
            <a:noFill/>
          </a:ln>
        </p:spPr>
        <p:txBody>
          <a:bodyPr bIns="45718" lIns="91426" rIns="91426" tIns="45718" wrap="square">
            <a:spAutoFit/>
          </a:bodyPr>
          <a:p>
            <a:pPr lvl="0">
              <a:lnSpc>
                <a:spcPct val="150000"/>
              </a:lnSpc>
            </a:pPr>
            <a:r>
              <a:rPr altLang="en-US" dirty="0" sz="2800" lang="zh-CN">
                <a:solidFill>
                  <a:prstClr val="black"/>
                </a:solidFill>
                <a:latin typeface="微软雅黑" panose="020B0503020204020204" pitchFamily="34" charset="-122"/>
                <a:ea typeface="微软雅黑" panose="020B0503020204020204" pitchFamily="34" charset="-122"/>
              </a:rPr>
              <a:t>资本主义经济危机 </a:t>
            </a:r>
            <a:r>
              <a:rPr altLang="en-US" b="1" dirty="0" sz="2400" lang="zh-CN">
                <a:solidFill>
                  <a:srgbClr val="00B050"/>
                </a:solidFill>
                <a:latin typeface="微软雅黑" panose="020B0503020204020204" pitchFamily="34" charset="-122"/>
                <a:ea typeface="微软雅黑" panose="020B0503020204020204" pitchFamily="34" charset="-122"/>
              </a:rPr>
              <a:t>（选择题）</a:t>
            </a:r>
            <a:r>
              <a:rPr altLang="zh-CN" b="1" dirty="0" sz="2400" lang="en-US">
                <a:solidFill>
                  <a:srgbClr val="00B050"/>
                </a:solidFill>
                <a:latin typeface="微软雅黑" panose="020B0503020204020204" pitchFamily="34" charset="-122"/>
                <a:ea typeface="微软雅黑" panose="020B0503020204020204" pitchFamily="34" charset="-122"/>
              </a:rPr>
              <a:t> </a:t>
            </a:r>
            <a:endParaRPr altLang="zh-CN" dirty="0" sz="2800" lang="en-US">
              <a:solidFill>
                <a:srgbClr val="00B050"/>
              </a:solidFill>
              <a:latin typeface="微软雅黑" panose="020B0503020204020204" pitchFamily="34" charset="-122"/>
              <a:ea typeface="微软雅黑" panose="020B0503020204020204" pitchFamily="34" charset="-122"/>
            </a:endParaRPr>
          </a:p>
        </p:txBody>
      </p:sp>
      <p:sp>
        <p:nvSpPr>
          <p:cNvPr id="1048920" name="矩形 19"/>
          <p:cNvSpPr/>
          <p:nvPr/>
        </p:nvSpPr>
        <p:spPr>
          <a:xfrm>
            <a:off x="5312761" y="1705716"/>
            <a:ext cx="6096000" cy="707887"/>
          </a:xfrm>
          <a:prstGeom prst="rect"/>
          <a:ln>
            <a:noFill/>
          </a:ln>
        </p:spPr>
        <p:txBody>
          <a:bodyPr bIns="45718" lIns="91426" rIns="91426" tIns="45718">
            <a:spAutoFit/>
          </a:bodyPr>
          <a:p>
            <a:pPr defTabSz="913765">
              <a:lnSpc>
                <a:spcPct val="200000"/>
              </a:lnSpc>
            </a:pPr>
            <a:r>
              <a:rPr altLang="en-US" dirty="0" sz="2000" lang="zh-CN">
                <a:solidFill>
                  <a:prstClr val="black"/>
                </a:solidFill>
                <a:latin typeface="微软雅黑" panose="020B0503020204020204" pitchFamily="34" charset="-122"/>
                <a:ea typeface="微软雅黑" panose="020B0503020204020204" pitchFamily="34" charset="-122"/>
              </a:rPr>
              <a:t>一、</a:t>
            </a:r>
            <a:r>
              <a:rPr altLang="zh-CN" dirty="0" sz="2000" lang="zh-CN">
                <a:solidFill>
                  <a:prstClr val="black"/>
                </a:solidFill>
                <a:latin typeface="微软雅黑" panose="020B0503020204020204" pitchFamily="34" charset="-122"/>
                <a:ea typeface="微软雅黑" panose="020B0503020204020204" pitchFamily="34" charset="-122"/>
              </a:rPr>
              <a:t>最根本的</a:t>
            </a:r>
            <a:r>
              <a:rPr altLang="zh-CN" b="1" dirty="0" sz="2000" lang="zh-CN" u="sng">
                <a:solidFill>
                  <a:srgbClr val="C00000"/>
                </a:solidFill>
                <a:latin typeface="微软雅黑" panose="020B0503020204020204" pitchFamily="34" charset="-122"/>
                <a:ea typeface="微软雅黑" panose="020B0503020204020204" pitchFamily="34" charset="-122"/>
              </a:rPr>
              <a:t>现象</a:t>
            </a:r>
            <a:r>
              <a:rPr altLang="zh-CN" dirty="0" sz="2000" lang="zh-CN">
                <a:solidFill>
                  <a:prstClr val="black"/>
                </a:solidFill>
                <a:latin typeface="微软雅黑" panose="020B0503020204020204" pitchFamily="34" charset="-122"/>
                <a:ea typeface="微软雅黑" panose="020B0503020204020204" pitchFamily="34" charset="-122"/>
              </a:rPr>
              <a:t>和典型</a:t>
            </a:r>
            <a:r>
              <a:rPr altLang="zh-CN" b="1" dirty="0" sz="2000" lang="zh-CN" u="sng">
                <a:solidFill>
                  <a:srgbClr val="C00000"/>
                </a:solidFill>
                <a:latin typeface="微软雅黑" panose="020B0503020204020204" pitchFamily="34" charset="-122"/>
                <a:ea typeface="微软雅黑" panose="020B0503020204020204" pitchFamily="34" charset="-122"/>
              </a:rPr>
              <a:t>特征</a:t>
            </a:r>
            <a:r>
              <a:rPr altLang="en-US" dirty="0" sz="2000" lang="zh-CN">
                <a:solidFill>
                  <a:prstClr val="black"/>
                </a:solidFill>
                <a:latin typeface="微软雅黑" panose="020B0503020204020204" pitchFamily="34" charset="-122"/>
                <a:ea typeface="微软雅黑" panose="020B0503020204020204" pitchFamily="34" charset="-122"/>
              </a:rPr>
              <a:t>：</a:t>
            </a:r>
            <a:r>
              <a:rPr altLang="zh-CN" b="1" dirty="0" sz="2000" lang="zh-CN" u="sng">
                <a:solidFill>
                  <a:srgbClr val="C00000"/>
                </a:solidFill>
                <a:latin typeface="微软雅黑" panose="020B0503020204020204" pitchFamily="34" charset="-122"/>
                <a:ea typeface="微软雅黑" panose="020B0503020204020204" pitchFamily="34" charset="-122"/>
              </a:rPr>
              <a:t>商品生产过剩</a:t>
            </a:r>
            <a:r>
              <a:rPr altLang="zh-CN" dirty="0" sz="2000" lang="zh-CN">
                <a:solidFill>
                  <a:srgbClr val="C00000"/>
                </a:solidFill>
                <a:latin typeface="微软雅黑" panose="020B0503020204020204" pitchFamily="34" charset="-122"/>
                <a:ea typeface="微软雅黑" panose="020B0503020204020204" pitchFamily="34" charset="-122"/>
              </a:rPr>
              <a:t>。</a:t>
            </a:r>
            <a:endParaRPr altLang="zh-CN" dirty="0" sz="2000" lang="en-US">
              <a:solidFill>
                <a:srgbClr val="C00000"/>
              </a:solidFill>
              <a:latin typeface="微软雅黑" panose="020B0503020204020204" pitchFamily="34" charset="-122"/>
              <a:ea typeface="微软雅黑" panose="020B0503020204020204" pitchFamily="34" charset="-122"/>
            </a:endParaRPr>
          </a:p>
        </p:txBody>
      </p:sp>
      <p:sp>
        <p:nvSpPr>
          <p:cNvPr id="1048921" name="矩形 20"/>
          <p:cNvSpPr/>
          <p:nvPr/>
        </p:nvSpPr>
        <p:spPr>
          <a:xfrm>
            <a:off x="5312761" y="2446350"/>
            <a:ext cx="6096000" cy="707887"/>
          </a:xfrm>
          <a:prstGeom prst="rect"/>
          <a:ln>
            <a:noFill/>
          </a:ln>
        </p:spPr>
        <p:txBody>
          <a:bodyPr bIns="45718" lIns="91426" rIns="91426" tIns="45718">
            <a:spAutoFit/>
          </a:bodyPr>
          <a:p>
            <a:pPr defTabSz="913765">
              <a:lnSpc>
                <a:spcPct val="200000"/>
              </a:lnSpc>
            </a:pPr>
            <a:r>
              <a:rPr altLang="en-US" b="1" dirty="0" sz="2000" lang="zh-CN">
                <a:solidFill>
                  <a:srgbClr val="C00000"/>
                </a:solidFill>
                <a:latin typeface="微软雅黑" panose="020B0503020204020204" pitchFamily="34" charset="-122"/>
                <a:ea typeface="微软雅黑" panose="020B0503020204020204" pitchFamily="34" charset="-122"/>
              </a:rPr>
              <a:t>二、</a:t>
            </a:r>
            <a:r>
              <a:rPr altLang="en-US" b="1" dirty="0" sz="2000" lang="zh-CN" u="sng">
                <a:solidFill>
                  <a:srgbClr val="C00000"/>
                </a:solidFill>
                <a:latin typeface="微软雅黑" panose="020B0503020204020204" pitchFamily="34" charset="-122"/>
                <a:ea typeface="微软雅黑" panose="020B0503020204020204" pitchFamily="34" charset="-122"/>
              </a:rPr>
              <a:t>实质</a:t>
            </a:r>
            <a:r>
              <a:rPr altLang="en-US" b="1" dirty="0" sz="2000" lang="zh-CN">
                <a:solidFill>
                  <a:srgbClr val="C00000"/>
                </a:solidFill>
                <a:latin typeface="微软雅黑" panose="020B0503020204020204" pitchFamily="34" charset="-122"/>
                <a:ea typeface="微软雅黑" panose="020B0503020204020204" pitchFamily="34" charset="-122"/>
              </a:rPr>
              <a:t>：</a:t>
            </a:r>
            <a:r>
              <a:rPr altLang="en-US" b="1" dirty="0" sz="2000" lang="zh-CN" u="sng">
                <a:solidFill>
                  <a:srgbClr val="C00000"/>
                </a:solidFill>
                <a:latin typeface="微软雅黑" panose="020B0503020204020204" pitchFamily="34" charset="-122"/>
                <a:ea typeface="微软雅黑" panose="020B0503020204020204" pitchFamily="34" charset="-122"/>
              </a:rPr>
              <a:t>生产相对过剩的危机</a:t>
            </a:r>
            <a:r>
              <a:rPr altLang="en-US" b="1" dirty="0" sz="2000" lang="zh-CN">
                <a:solidFill>
                  <a:srgbClr val="C00000"/>
                </a:solidFill>
                <a:latin typeface="微软雅黑" panose="020B0503020204020204" pitchFamily="34" charset="-122"/>
                <a:ea typeface="微软雅黑" panose="020B0503020204020204" pitchFamily="34" charset="-122"/>
              </a:rPr>
              <a:t>。</a:t>
            </a:r>
            <a:endParaRPr altLang="zh-CN" b="1" dirty="0" sz="2000" lang="en-US">
              <a:solidFill>
                <a:prstClr val="black"/>
              </a:solidFill>
              <a:latin typeface="微软雅黑" panose="020B0503020204020204" pitchFamily="34" charset="-122"/>
              <a:ea typeface="微软雅黑" panose="020B0503020204020204" pitchFamily="34" charset="-122"/>
            </a:endParaRPr>
          </a:p>
        </p:txBody>
      </p:sp>
      <p:sp>
        <p:nvSpPr>
          <p:cNvPr id="1048922" name="矩形 21"/>
          <p:cNvSpPr/>
          <p:nvPr/>
        </p:nvSpPr>
        <p:spPr>
          <a:xfrm>
            <a:off x="5312761" y="3894873"/>
            <a:ext cx="6975245" cy="1323435"/>
          </a:xfrm>
          <a:prstGeom prst="rect"/>
          <a:ln>
            <a:noFill/>
          </a:ln>
        </p:spPr>
        <p:txBody>
          <a:bodyPr bIns="45718" lIns="91426" rIns="91426" tIns="45718" wrap="square">
            <a:spAutoFit/>
          </a:bodyPr>
          <a:p>
            <a:pPr defTabSz="913765">
              <a:lnSpc>
                <a:spcPct val="200000"/>
              </a:lnSpc>
            </a:pPr>
            <a:r>
              <a:rPr altLang="en-US" dirty="0" sz="2000" lang="zh-CN">
                <a:solidFill>
                  <a:prstClr val="black"/>
                </a:solidFill>
                <a:latin typeface="微软雅黑" panose="020B0503020204020204" pitchFamily="34" charset="-122"/>
                <a:ea typeface="微软雅黑" panose="020B0503020204020204" pitchFamily="34" charset="-122"/>
              </a:rPr>
              <a:t>三</a:t>
            </a:r>
            <a:r>
              <a:rPr altLang="en-US" b="1" dirty="0" sz="2000" lang="zh-CN">
                <a:solidFill>
                  <a:prstClr val="black"/>
                </a:solidFill>
                <a:latin typeface="微软雅黑" panose="020B0503020204020204" pitchFamily="34" charset="-122"/>
                <a:ea typeface="微软雅黑" panose="020B0503020204020204" pitchFamily="34" charset="-122"/>
              </a:rPr>
              <a:t>、</a:t>
            </a:r>
            <a:r>
              <a:rPr altLang="en-US" b="1" dirty="0" sz="2000" lang="zh-CN" u="sng">
                <a:solidFill>
                  <a:srgbClr val="C00000"/>
                </a:solidFill>
                <a:latin typeface="微软雅黑" panose="020B0503020204020204" pitchFamily="34" charset="-122"/>
                <a:ea typeface="微软雅黑" panose="020B0503020204020204" pitchFamily="34" charset="-122"/>
              </a:rPr>
              <a:t>根源</a:t>
            </a:r>
            <a:r>
              <a:rPr altLang="en-US" dirty="0" sz="2000" lang="zh-CN">
                <a:solidFill>
                  <a:prstClr val="black"/>
                </a:solidFill>
                <a:latin typeface="微软雅黑" panose="020B0503020204020204" pitchFamily="34" charset="-122"/>
                <a:ea typeface="微软雅黑" panose="020B0503020204020204" pitchFamily="34" charset="-122"/>
              </a:rPr>
              <a:t>：资本主义生产方式的</a:t>
            </a:r>
            <a:r>
              <a:rPr altLang="en-US" b="1" dirty="0" sz="2000" lang="zh-CN" u="sng">
                <a:solidFill>
                  <a:srgbClr val="C00000"/>
                </a:solidFill>
                <a:latin typeface="微软雅黑" panose="020B0503020204020204" pitchFamily="34" charset="-122"/>
                <a:ea typeface="微软雅黑" panose="020B0503020204020204" pitchFamily="34" charset="-122"/>
              </a:rPr>
              <a:t>基本矛盾</a:t>
            </a:r>
            <a:r>
              <a:rPr altLang="en-US" dirty="0" sz="2000" lang="zh-CN">
                <a:solidFill>
                  <a:prstClr val="black"/>
                </a:solidFill>
                <a:latin typeface="微软雅黑" panose="020B0503020204020204" pitchFamily="34" charset="-122"/>
                <a:ea typeface="微软雅黑" panose="020B0503020204020204" pitchFamily="34" charset="-122"/>
              </a:rPr>
              <a:t>，</a:t>
            </a:r>
            <a:endParaRPr altLang="zh-CN" dirty="0" sz="2000" lang="en-US">
              <a:solidFill>
                <a:prstClr val="black"/>
              </a:solidFill>
              <a:latin typeface="微软雅黑" panose="020B0503020204020204" pitchFamily="34" charset="-122"/>
              <a:ea typeface="微软雅黑" panose="020B0503020204020204" pitchFamily="34" charset="-122"/>
            </a:endParaRPr>
          </a:p>
          <a:p>
            <a:pPr defTabSz="913765">
              <a:lnSpc>
                <a:spcPct val="200000"/>
              </a:lnSpc>
            </a:pPr>
            <a:r>
              <a:rPr altLang="en-US" b="1" dirty="0" sz="2000" lang="zh-CN" u="sng">
                <a:solidFill>
                  <a:srgbClr val="C00000"/>
                </a:solidFill>
                <a:latin typeface="微软雅黑" panose="020B0503020204020204" pitchFamily="34" charset="-122"/>
                <a:ea typeface="微软雅黑" panose="020B0503020204020204" pitchFamily="34" charset="-122"/>
              </a:rPr>
              <a:t>生产的社会化与生产资料资本主义私人占有形式之间的矛盾</a:t>
            </a:r>
            <a:r>
              <a:rPr altLang="en-US" dirty="0" sz="2000" lang="zh-CN">
                <a:solidFill>
                  <a:srgbClr val="C00000"/>
                </a:solidFill>
                <a:latin typeface="微软雅黑" panose="020B0503020204020204" pitchFamily="34" charset="-122"/>
                <a:ea typeface="微软雅黑" panose="020B0503020204020204" pitchFamily="34" charset="-122"/>
              </a:rPr>
              <a:t>。</a:t>
            </a:r>
            <a:endParaRPr altLang="zh-CN" dirty="0" sz="2000" lang="en-US">
              <a:solidFill>
                <a:srgbClr val="C00000"/>
              </a:solidFill>
              <a:latin typeface="微软雅黑" panose="020B0503020204020204" pitchFamily="34" charset="-122"/>
              <a:ea typeface="微软雅黑" panose="020B0503020204020204" pitchFamily="34" charset="-122"/>
            </a:endParaRPr>
          </a:p>
        </p:txBody>
      </p:sp>
      <p:sp>
        <p:nvSpPr>
          <p:cNvPr id="1048923" name="文本框 22"/>
          <p:cNvSpPr txBox="1"/>
          <p:nvPr/>
        </p:nvSpPr>
        <p:spPr>
          <a:xfrm>
            <a:off x="2231224" y="3551198"/>
            <a:ext cx="1189876" cy="1200328"/>
          </a:xfrm>
          <a:prstGeom prst="rect"/>
          <a:solidFill>
            <a:srgbClr val="C00000"/>
          </a:solidFill>
          <a:ln>
            <a:solidFill>
              <a:srgbClr val="C00000"/>
            </a:solidFill>
          </a:ln>
        </p:spPr>
        <p:txBody>
          <a:bodyPr anchor="ctr" bIns="45718" lIns="91426" rIns="91426" rtlCol="0" tIns="45718" wrap="square">
            <a:spAutoFit/>
          </a:bodyPr>
          <a:p>
            <a:pPr algn="ctr" defTabSz="913765">
              <a:lnSpc>
                <a:spcPct val="150000"/>
              </a:lnSpc>
            </a:pPr>
            <a:r>
              <a:rPr altLang="en-US" b="1" dirty="0" sz="2400" lang="zh-CN">
                <a:solidFill>
                  <a:prstClr val="white"/>
                </a:solidFill>
                <a:latin typeface="+mj-ea"/>
                <a:ea typeface="方正清刻本悦宋简体" panose="02000000000000000000" pitchFamily="2" charset="-122"/>
              </a:rPr>
              <a:t>经  济</a:t>
            </a:r>
            <a:endParaRPr altLang="zh-CN" b="1" dirty="0" sz="2400" lang="en-US">
              <a:solidFill>
                <a:prstClr val="white"/>
              </a:solidFill>
              <a:latin typeface="+mj-ea"/>
              <a:ea typeface="方正清刻本悦宋简体" panose="02000000000000000000" pitchFamily="2" charset="-122"/>
            </a:endParaRPr>
          </a:p>
          <a:p>
            <a:pPr algn="ctr" defTabSz="913765">
              <a:lnSpc>
                <a:spcPct val="150000"/>
              </a:lnSpc>
            </a:pPr>
            <a:r>
              <a:rPr altLang="en-US" b="1" dirty="0" sz="2400" lang="zh-CN">
                <a:solidFill>
                  <a:prstClr val="white"/>
                </a:solidFill>
                <a:latin typeface="+mj-ea"/>
                <a:ea typeface="方正清刻本悦宋简体" panose="02000000000000000000" pitchFamily="2" charset="-122"/>
              </a:rPr>
              <a:t>危  机</a:t>
            </a:r>
          </a:p>
        </p:txBody>
      </p:sp>
      <p:sp>
        <p:nvSpPr>
          <p:cNvPr id="1048924" name="TextBox 2"/>
          <p:cNvSpPr txBox="1"/>
          <p:nvPr/>
        </p:nvSpPr>
        <p:spPr>
          <a:xfrm>
            <a:off x="5312761" y="5314991"/>
            <a:ext cx="6693861" cy="1323435"/>
          </a:xfrm>
          <a:prstGeom prst="rect"/>
          <a:noFill/>
        </p:spPr>
        <p:txBody>
          <a:bodyPr bIns="45718" lIns="91426" rIns="91426" rtlCol="0" tIns="45718" wrap="square">
            <a:spAutoFit/>
          </a:bodyPr>
          <a:p>
            <a:pPr defTabSz="913765">
              <a:lnSpc>
                <a:spcPct val="200000"/>
              </a:lnSpc>
            </a:pPr>
            <a:r>
              <a:rPr altLang="en-US" dirty="0" sz="2000" lang="zh-CN">
                <a:solidFill>
                  <a:prstClr val="black"/>
                </a:solidFill>
                <a:latin typeface="微软雅黑" panose="020B0503020204020204" pitchFamily="34" charset="-122"/>
                <a:ea typeface="微软雅黑" panose="020B0503020204020204" pitchFamily="34" charset="-122"/>
              </a:rPr>
              <a:t>四、</a:t>
            </a:r>
            <a:r>
              <a:rPr altLang="en-US" b="1" dirty="0" sz="2000" lang="zh-CN">
                <a:solidFill>
                  <a:srgbClr val="C00000"/>
                </a:solidFill>
                <a:latin typeface="微软雅黑" panose="020B0503020204020204" pitchFamily="34" charset="-122"/>
                <a:ea typeface="微软雅黑" panose="020B0503020204020204" pitchFamily="34" charset="-122"/>
              </a:rPr>
              <a:t>周期性</a:t>
            </a:r>
            <a:r>
              <a:rPr altLang="en-US" dirty="0" sz="2000" lang="zh-CN">
                <a:solidFill>
                  <a:prstClr val="black"/>
                </a:solidFill>
                <a:latin typeface="微软雅黑" panose="020B0503020204020204" pitchFamily="34" charset="-122"/>
                <a:ea typeface="微软雅黑" panose="020B0503020204020204" pitchFamily="34" charset="-122"/>
              </a:rPr>
              <a:t>爆发的原因：资本主义基本矛盾运动的</a:t>
            </a:r>
            <a:r>
              <a:rPr altLang="en-US" b="1" dirty="0" sz="2000" lang="zh-CN">
                <a:solidFill>
                  <a:srgbClr val="C00000"/>
                </a:solidFill>
                <a:latin typeface="微软雅黑" panose="020B0503020204020204" pitchFamily="34" charset="-122"/>
                <a:ea typeface="微软雅黑" panose="020B0503020204020204" pitchFamily="34" charset="-122"/>
              </a:rPr>
              <a:t>阶段性</a:t>
            </a:r>
            <a:endParaRPr altLang="zh-CN" b="1" dirty="0" sz="2000" lang="en-US">
              <a:solidFill>
                <a:srgbClr val="C00000"/>
              </a:solidFill>
              <a:latin typeface="微软雅黑" panose="020B0503020204020204" pitchFamily="34" charset="-122"/>
              <a:ea typeface="微软雅黑" panose="020B0503020204020204" pitchFamily="34" charset="-122"/>
            </a:endParaRPr>
          </a:p>
          <a:p>
            <a:pPr defTabSz="913765">
              <a:lnSpc>
                <a:spcPct val="200000"/>
              </a:lnSpc>
            </a:pPr>
            <a:r>
              <a:rPr altLang="en-US" dirty="0" sz="2000" lang="zh-CN">
                <a:latin typeface="微软雅黑" panose="020B0503020204020204" pitchFamily="34" charset="-122"/>
                <a:ea typeface="微软雅黑" panose="020B0503020204020204" pitchFamily="34" charset="-122"/>
              </a:rPr>
              <a:t>        危机</a:t>
            </a:r>
            <a:r>
              <a:rPr altLang="zh-CN" dirty="0" sz="2000" lang="en-US">
                <a:latin typeface="微软雅黑" panose="020B0503020204020204" pitchFamily="34" charset="-122"/>
                <a:ea typeface="微软雅黑" panose="020B0503020204020204" pitchFamily="34" charset="-122"/>
              </a:rPr>
              <a:t>——</a:t>
            </a:r>
            <a:r>
              <a:rPr altLang="en-US" dirty="0" sz="2000" lang="zh-CN">
                <a:latin typeface="微软雅黑" panose="020B0503020204020204" pitchFamily="34" charset="-122"/>
                <a:ea typeface="微软雅黑" panose="020B0503020204020204" pitchFamily="34" charset="-122"/>
              </a:rPr>
              <a:t>萧条</a:t>
            </a:r>
            <a:r>
              <a:rPr altLang="zh-CN" dirty="0" sz="2000" lang="en-US">
                <a:latin typeface="微软雅黑" panose="020B0503020204020204" pitchFamily="34" charset="-122"/>
                <a:ea typeface="微软雅黑" panose="020B0503020204020204" pitchFamily="34" charset="-122"/>
              </a:rPr>
              <a:t>——</a:t>
            </a:r>
            <a:r>
              <a:rPr altLang="en-US" dirty="0" sz="2000" lang="zh-CN">
                <a:latin typeface="微软雅黑" panose="020B0503020204020204" pitchFamily="34" charset="-122"/>
                <a:ea typeface="微软雅黑" panose="020B0503020204020204" pitchFamily="34" charset="-122"/>
              </a:rPr>
              <a:t>复苏</a:t>
            </a:r>
            <a:r>
              <a:rPr altLang="zh-CN" dirty="0" sz="2000" lang="en-US">
                <a:latin typeface="微软雅黑" panose="020B0503020204020204" pitchFamily="34" charset="-122"/>
                <a:ea typeface="微软雅黑" panose="020B0503020204020204" pitchFamily="34" charset="-122"/>
              </a:rPr>
              <a:t>——</a:t>
            </a:r>
            <a:r>
              <a:rPr altLang="en-US" dirty="0" sz="2000" lang="zh-CN">
                <a:latin typeface="微软雅黑" panose="020B0503020204020204" pitchFamily="34" charset="-122"/>
                <a:ea typeface="微软雅黑" panose="020B0503020204020204" pitchFamily="34" charset="-122"/>
              </a:rPr>
              <a:t>高涨</a:t>
            </a:r>
            <a:endParaRPr altLang="en-US" dirty="0" lang="zh-CN">
              <a:latin typeface="微软雅黑" panose="020B0503020204020204" pitchFamily="34" charset="-122"/>
              <a:ea typeface="微软雅黑" panose="020B0503020204020204" pitchFamily="34" charset="-122"/>
            </a:endParaRPr>
          </a:p>
        </p:txBody>
      </p:sp>
      <p:sp>
        <p:nvSpPr>
          <p:cNvPr id="1048925" name="标题 1"/>
          <p:cNvSpPr txBox="1"/>
          <p:nvPr/>
        </p:nvSpPr>
        <p:spPr>
          <a:xfrm>
            <a:off x="842188" y="402698"/>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
        <p:nvSpPr>
          <p:cNvPr id="1048926" name="标题 1"/>
          <p:cNvSpPr txBox="1"/>
          <p:nvPr/>
        </p:nvSpPr>
        <p:spPr>
          <a:xfrm>
            <a:off x="36724" y="-25439"/>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4.3.3</a:t>
            </a:r>
            <a:r>
              <a:rPr altLang="en-US" dirty="0" sz="1600" lang="zh-CN">
                <a:solidFill>
                  <a:schemeClr val="bg1"/>
                </a:solidFill>
                <a:latin typeface="Microsoft YaHei" charset="-122"/>
                <a:ea typeface="Microsoft YaHei" charset="-122"/>
                <a:cs typeface="Microsoft YaHei" charset="-122"/>
              </a:rPr>
              <a:t>资本主义经济危机</a:t>
            </a:r>
          </a:p>
        </p:txBody>
      </p:sp>
      <p:graphicFrame>
        <p:nvGraphicFramePr>
          <p:cNvPr id="4194342" name="图表 23"/>
          <p:cNvGraphicFramePr>
            <a:graphicFrameLocks/>
          </p:cNvGraphicFramePr>
          <p:nvPr/>
        </p:nvGraphicFramePr>
        <p:xfrm>
          <a:off x="8075924" y="-360595"/>
          <a:ext cx="4116076" cy="2104989"/>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923"/>
                                        </p:tgtEl>
                                        <p:attrNameLst>
                                          <p:attrName>style.visibility</p:attrName>
                                        </p:attrNameLst>
                                      </p:cBhvr>
                                      <p:to>
                                        <p:strVal val="visible"/>
                                      </p:to>
                                    </p:set>
                                  </p:childTnLst>
                                </p:cTn>
                              </p:par>
                            </p:childTnLst>
                          </p:cTn>
                        </p:par>
                      </p:childTnLst>
                    </p:cTn>
                  </p:par>
                  <p:par>
                    <p:cTn fill="hold" id="7">
                      <p:stCondLst>
                        <p:cond delay="indefinite"/>
                      </p:stCondLst>
                      <p:childTnLst>
                        <p:par>
                          <p:cTn fill="hold" id="8">
                            <p:stCondLst>
                              <p:cond delay="0"/>
                            </p:stCondLst>
                            <p:childTnLst>
                              <p:par>
                                <p:cTn fill="hold" grpId="0" id="9" nodeType="clickEffect" presetClass="entr" presetID="1" presetSubtype="0">
                                  <p:stCondLst>
                                    <p:cond delay="0"/>
                                  </p:stCondLst>
                                  <p:childTnLst>
                                    <p:set>
                                      <p:cBhvr>
                                        <p:cTn dur="1" fill="hold" id="10">
                                          <p:stCondLst>
                                            <p:cond delay="0"/>
                                          </p:stCondLst>
                                        </p:cTn>
                                        <p:tgtEl>
                                          <p:spTgt spid="1048920"/>
                                        </p:tgtEl>
                                        <p:attrNameLst>
                                          <p:attrName>style.visibility</p:attrName>
                                        </p:attrNameLst>
                                      </p:cBhvr>
                                      <p:to>
                                        <p:strVal val="visible"/>
                                      </p:to>
                                    </p:set>
                                  </p:childTnLst>
                                </p:cTn>
                              </p:par>
                            </p:childTnLst>
                          </p:cTn>
                        </p:par>
                      </p:childTnLst>
                    </p:cTn>
                  </p:par>
                  <p:par>
                    <p:cTn fill="hold" id="11">
                      <p:stCondLst>
                        <p:cond delay="indefinite"/>
                      </p:stCondLst>
                      <p:childTnLst>
                        <p:par>
                          <p:cTn fill="hold" id="12">
                            <p:stCondLst>
                              <p:cond delay="0"/>
                            </p:stCondLst>
                            <p:childTnLst>
                              <p:par>
                                <p:cTn fill="hold" grpId="0" id="13" nodeType="clickEffect" presetClass="entr" presetID="1" presetSubtype="0">
                                  <p:stCondLst>
                                    <p:cond delay="0"/>
                                  </p:stCondLst>
                                  <p:childTnLst>
                                    <p:set>
                                      <p:cBhvr>
                                        <p:cTn dur="1" fill="hold" id="14">
                                          <p:stCondLst>
                                            <p:cond delay="0"/>
                                          </p:stCondLst>
                                        </p:cTn>
                                        <p:tgtEl>
                                          <p:spTgt spid="1048921"/>
                                        </p:tgtEl>
                                        <p:attrNameLst>
                                          <p:attrName>style.visibility</p:attrName>
                                        </p:attrNameLst>
                                      </p:cBhvr>
                                      <p:to>
                                        <p:strVal val="visible"/>
                                      </p:to>
                                    </p:set>
                                  </p:childTnLst>
                                </p:cTn>
                              </p:par>
                            </p:childTnLst>
                          </p:cTn>
                        </p:par>
                      </p:childTnLst>
                    </p:cTn>
                  </p:par>
                  <p:par>
                    <p:cTn fill="hold" id="15">
                      <p:stCondLst>
                        <p:cond delay="indefinite"/>
                      </p:stCondLst>
                      <p:childTnLst>
                        <p:par>
                          <p:cTn fill="hold" id="16">
                            <p:stCondLst>
                              <p:cond delay="0"/>
                            </p:stCondLst>
                            <p:childTnLst>
                              <p:par>
                                <p:cTn fill="hold" grpId="0" id="17" nodeType="clickEffect" presetClass="entr" presetID="1" presetSubtype="0">
                                  <p:stCondLst>
                                    <p:cond delay="0"/>
                                  </p:stCondLst>
                                  <p:childTnLst>
                                    <p:set>
                                      <p:cBhvr>
                                        <p:cTn dur="1" fill="hold" id="18">
                                          <p:stCondLst>
                                            <p:cond delay="0"/>
                                          </p:stCondLst>
                                        </p:cTn>
                                        <p:tgtEl>
                                          <p:spTgt spid="1048922"/>
                                        </p:tgtEl>
                                        <p:attrNameLst>
                                          <p:attrName>style.visibility</p:attrName>
                                        </p:attrNameLst>
                                      </p:cBhvr>
                                      <p:to>
                                        <p:strVal val="visible"/>
                                      </p:to>
                                    </p:set>
                                  </p:childTnLst>
                                </p:cTn>
                              </p:par>
                            </p:childTnLst>
                          </p:cTn>
                        </p:par>
                      </p:childTnLst>
                    </p:cTn>
                  </p:par>
                  <p:par>
                    <p:cTn fill="hold" id="19">
                      <p:stCondLst>
                        <p:cond delay="indefinite"/>
                      </p:stCondLst>
                      <p:childTnLst>
                        <p:par>
                          <p:cTn fill="hold" id="20">
                            <p:stCondLst>
                              <p:cond delay="0"/>
                            </p:stCondLst>
                            <p:childTnLst>
                              <p:par>
                                <p:cTn fill="hold" grpId="0" id="21" nodeType="clickEffect" presetClass="entr" presetID="2" presetSubtype="4">
                                  <p:stCondLst>
                                    <p:cond delay="0"/>
                                  </p:stCondLst>
                                  <p:childTnLst>
                                    <p:set>
                                      <p:cBhvr>
                                        <p:cTn dur="1" fill="hold" id="22">
                                          <p:stCondLst>
                                            <p:cond delay="0"/>
                                          </p:stCondLst>
                                        </p:cTn>
                                        <p:tgtEl>
                                          <p:spTgt spid="1048924"/>
                                        </p:tgtEl>
                                        <p:attrNameLst>
                                          <p:attrName>style.visibility</p:attrName>
                                        </p:attrNameLst>
                                      </p:cBhvr>
                                      <p:to>
                                        <p:strVal val="visible"/>
                                      </p:to>
                                    </p:set>
                                    <p:anim calcmode="lin" valueType="num">
                                      <p:cBhvr additive="base">
                                        <p:cTn dur="500" fill="hold" id="23"/>
                                        <p:tgtEl>
                                          <p:spTgt spid="1048924"/>
                                        </p:tgtEl>
                                        <p:attrNameLst>
                                          <p:attrName>ppt_x</p:attrName>
                                        </p:attrNameLst>
                                      </p:cBhvr>
                                      <p:tavLst>
                                        <p:tav tm="0">
                                          <p:val>
                                            <p:strVal val="#ppt_x"/>
                                          </p:val>
                                        </p:tav>
                                        <p:tav tm="100000">
                                          <p:val>
                                            <p:strVal val="#ppt_x"/>
                                          </p:val>
                                        </p:tav>
                                      </p:tavLst>
                                    </p:anim>
                                    <p:anim calcmode="lin" valueType="num">
                                      <p:cBhvr additive="base">
                                        <p:cTn dur="500" fill="hold" id="24"/>
                                        <p:tgtEl>
                                          <p:spTgt spid="10489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20" grpId="0"/>
      <p:bldP spid="1048921" grpId="0"/>
      <p:bldP spid="1048922" grpId="0"/>
      <p:bldP spid="1048923" grpId="0" animBg="1"/>
      <p:bldP spid="104892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251" name=""/>
        <p:cNvGrpSpPr/>
        <p:nvPr/>
      </p:nvGrpSpPr>
      <p:grpSpPr>
        <a:xfrm>
          <a:off x="0" y="0"/>
          <a:ext cx="0" cy="0"/>
          <a:chOff x="0" y="0"/>
          <a:chExt cx="0" cy="0"/>
        </a:xfrm>
      </p:grpSpPr>
      <p:sp>
        <p:nvSpPr>
          <p:cNvPr id="1048929" name="矩形 1"/>
          <p:cNvSpPr/>
          <p:nvPr/>
        </p:nvSpPr>
        <p:spPr>
          <a:xfrm>
            <a:off x="1487488" y="1700808"/>
            <a:ext cx="6792416" cy="3323987"/>
          </a:xfrm>
          <a:prstGeom prst="rect"/>
        </p:spPr>
        <p:txBody>
          <a:bodyPr wrap="square">
            <a:spAutoFit/>
          </a:bodyPr>
          <a:p>
            <a:pPr>
              <a:lnSpc>
                <a:spcPct val="150000"/>
              </a:lnSpc>
            </a:pPr>
            <a:r>
              <a:rPr altLang="en-US" dirty="0" sz="2800" lang="zh-CN">
                <a:solidFill>
                  <a:srgbClr val="1F2D3D"/>
                </a:solidFill>
                <a:latin typeface="Microsoft YaHei" charset="-122"/>
                <a:ea typeface="Microsoft YaHei" charset="-122"/>
                <a:cs typeface="Microsoft YaHei" charset="-122"/>
              </a:rPr>
              <a:t>资本主义经济危机中最典型的现象是（ ）</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生产过剩</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商品短缺</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长期萧条</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持续高涨</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252" name=""/>
        <p:cNvGrpSpPr/>
        <p:nvPr/>
      </p:nvGrpSpPr>
      <p:grpSpPr>
        <a:xfrm>
          <a:off x="0" y="0"/>
          <a:ext cx="0" cy="0"/>
          <a:chOff x="0" y="0"/>
          <a:chExt cx="0" cy="0"/>
        </a:xfrm>
      </p:grpSpPr>
      <p:sp>
        <p:nvSpPr>
          <p:cNvPr id="1048930" name="矩形 1"/>
          <p:cNvSpPr/>
          <p:nvPr/>
        </p:nvSpPr>
        <p:spPr>
          <a:xfrm>
            <a:off x="1487488" y="1700808"/>
            <a:ext cx="6792416" cy="3323987"/>
          </a:xfrm>
          <a:prstGeom prst="rect"/>
        </p:spPr>
        <p:txBody>
          <a:bodyPr wrap="square">
            <a:spAutoFit/>
          </a:bodyPr>
          <a:p>
            <a:pPr>
              <a:lnSpc>
                <a:spcPct val="150000"/>
              </a:lnSpc>
            </a:pPr>
            <a:r>
              <a:rPr altLang="en-US" dirty="0" sz="2800" lang="zh-CN">
                <a:solidFill>
                  <a:srgbClr val="1F2D3D"/>
                </a:solidFill>
                <a:latin typeface="Microsoft YaHei" charset="-122"/>
                <a:ea typeface="Microsoft YaHei" charset="-122"/>
                <a:cs typeface="Microsoft YaHei" charset="-122"/>
              </a:rPr>
              <a:t>资本主义经济危机中最典型的现象是（</a:t>
            </a:r>
            <a:r>
              <a:rPr altLang="zh-CN" b="1" dirty="0" sz="2800" lang="en-US">
                <a:solidFill>
                  <a:srgbClr val="C00000"/>
                </a:solidFill>
                <a:latin typeface="Microsoft YaHei" charset="-122"/>
                <a:ea typeface="Microsoft YaHei" charset="-122"/>
                <a:cs typeface="Microsoft YaHei" charset="-122"/>
              </a:rPr>
              <a:t>A</a:t>
            </a:r>
            <a:r>
              <a:rPr altLang="en-US" b="1" dirty="0" sz="2800" lang="zh-CN">
                <a:solidFill>
                  <a:srgbClr val="C00000"/>
                </a:solidFill>
                <a:latin typeface="Microsoft YaHei" charset="-122"/>
                <a:ea typeface="Microsoft YaHei" charset="-122"/>
                <a:cs typeface="Microsoft YaHei" charset="-122"/>
              </a:rPr>
              <a:t> </a:t>
            </a:r>
            <a:r>
              <a:rPr altLang="en-US" dirty="0" sz="2800" lang="zh-CN">
                <a:solidFill>
                  <a:srgbClr val="1F2D3D"/>
                </a:solidFill>
                <a:latin typeface="Microsoft YaHei" charset="-122"/>
                <a:ea typeface="Microsoft YaHei" charset="-122"/>
                <a:cs typeface="Microsoft YaHei" charset="-122"/>
              </a:rPr>
              <a:t>）</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生产过剩</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商品短缺</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长期萧条</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持续高涨</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253" name=""/>
        <p:cNvGrpSpPr/>
        <p:nvPr/>
      </p:nvGrpSpPr>
      <p:grpSpPr>
        <a:xfrm>
          <a:off x="0" y="0"/>
          <a:ext cx="0" cy="0"/>
          <a:chOff x="0" y="0"/>
          <a:chExt cx="0" cy="0"/>
        </a:xfrm>
      </p:grpSpPr>
      <p:sp>
        <p:nvSpPr>
          <p:cNvPr id="1048931" name="矩形 1"/>
          <p:cNvSpPr/>
          <p:nvPr/>
        </p:nvSpPr>
        <p:spPr>
          <a:xfrm>
            <a:off x="1559496" y="1772816"/>
            <a:ext cx="7848872" cy="324787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经济危机之所以周期性爆发，其原因在于（ ）</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资本主义基本矛盾运动的阶段性</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资本主义不好，社会主义好</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垄断的存在</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资本主义有很大的局限性 </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16" name="文本框 1"/>
          <p:cNvSpPr txBox="1">
            <a:spLocks noChangeArrowheads="1"/>
          </p:cNvSpPr>
          <p:nvPr/>
        </p:nvSpPr>
        <p:spPr bwMode="auto">
          <a:xfrm>
            <a:off x="1857965" y="1385889"/>
            <a:ext cx="926857" cy="276999"/>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zh-CN" sz="1200" i="1" lang="en-US">
                <a:solidFill>
                  <a:srgbClr val="FFFFFF"/>
                </a:solidFill>
                <a:latin typeface="方正兰亭黑_GBK" pitchFamily="2" charset="-122"/>
                <a:ea typeface="方正兰亭黑_GBK" pitchFamily="2" charset="-122"/>
              </a:rPr>
              <a:t>4.</a:t>
            </a:r>
            <a:r>
              <a:rPr altLang="en-US" sz="1200" i="1" lang="zh-CN">
                <a:solidFill>
                  <a:srgbClr val="FFFFFF"/>
                </a:solidFill>
                <a:latin typeface="方正兰亭黑_GBK" pitchFamily="2" charset="-122"/>
                <a:ea typeface="方正兰亭黑_GBK" pitchFamily="2" charset="-122"/>
              </a:rPr>
              <a:t>购买渠道</a:t>
            </a:r>
          </a:p>
        </p:txBody>
      </p:sp>
      <p:sp>
        <p:nvSpPr>
          <p:cNvPr id="1048617" name="文本框 54"/>
          <p:cNvSpPr txBox="1">
            <a:spLocks noChangeArrowheads="1"/>
          </p:cNvSpPr>
          <p:nvPr/>
        </p:nvSpPr>
        <p:spPr bwMode="auto">
          <a:xfrm>
            <a:off x="4104055" y="-1588"/>
            <a:ext cx="1723549" cy="400110"/>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en-US" sz="2000" i="1" lang="zh-CN">
                <a:solidFill>
                  <a:srgbClr val="FFFFFF"/>
                </a:solidFill>
                <a:latin typeface="方正兰亭黑_GBK" pitchFamily="2" charset="-122"/>
                <a:ea typeface="方正兰亭黑_GBK" pitchFamily="2" charset="-122"/>
              </a:rPr>
              <a:t>竞争对手分析</a:t>
            </a:r>
          </a:p>
        </p:txBody>
      </p:sp>
      <p:sp>
        <p:nvSpPr>
          <p:cNvPr id="1048618" name="TextBox 46"/>
          <p:cNvSpPr txBox="1">
            <a:spLocks noChangeArrowheads="1"/>
          </p:cNvSpPr>
          <p:nvPr/>
        </p:nvSpPr>
        <p:spPr bwMode="auto">
          <a:xfrm>
            <a:off x="7092360" y="678514"/>
            <a:ext cx="3241675" cy="2800767"/>
          </a:xfrm>
          <a:prstGeom prst="rect"/>
          <a:noFill/>
          <a:ln>
            <a:noFill/>
          </a:ln>
        </p:spPr>
        <p:txBody>
          <a:bodyPr>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l"/>
            <a:r>
              <a:rPr altLang="en-US" dirty="0" sz="1600" lang="zh-CN">
                <a:solidFill>
                  <a:srgbClr val="FF0000"/>
                </a:solidFill>
                <a:latin typeface="Arial" panose="020B0604020202020204" pitchFamily="34" charset="0"/>
                <a:ea typeface="方正兰亭超细黑简体" pitchFamily="2" charset="-122"/>
              </a:rPr>
              <a:t>方法一：</a:t>
            </a:r>
          </a:p>
          <a:p>
            <a:pPr algn="l"/>
            <a:endParaRPr altLang="zh-CN" dirty="0" sz="1600" lang="en-US">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1.</a:t>
            </a:r>
            <a:r>
              <a:rPr altLang="en-US" dirty="0" sz="1600" lang="zh-CN">
                <a:solidFill>
                  <a:srgbClr val="FF0000"/>
                </a:solidFill>
                <a:latin typeface="Arial" panose="020B0604020202020204" pitchFamily="34" charset="0"/>
                <a:ea typeface="方正兰亭超细黑简体" pitchFamily="2" charset="-122"/>
              </a:rPr>
              <a:t>打开微店</a:t>
            </a:r>
            <a:r>
              <a:rPr altLang="zh-CN" dirty="0" sz="1600" lang="en-US">
                <a:solidFill>
                  <a:srgbClr val="FF0000"/>
                </a:solidFill>
                <a:latin typeface="Arial" panose="020B0604020202020204" pitchFamily="34" charset="0"/>
                <a:ea typeface="方正兰亭超细黑简体" pitchFamily="2" charset="-122"/>
              </a:rPr>
              <a:t>app</a:t>
            </a:r>
          </a:p>
          <a:p>
            <a:pPr algn="l"/>
            <a:r>
              <a:rPr altLang="zh-CN" dirty="0" sz="1600" lang="en-US">
                <a:solidFill>
                  <a:srgbClr val="FF0000"/>
                </a:solidFill>
                <a:latin typeface="Arial" panose="020B0604020202020204" pitchFamily="34" charset="0"/>
                <a:ea typeface="方正兰亭超细黑简体" pitchFamily="2" charset="-122"/>
              </a:rPr>
              <a:t>2.搜索“尚德机构</a:t>
            </a:r>
            <a:r>
              <a:rPr altLang="en-US" dirty="0" sz="1600" lang="zh-CN">
                <a:solidFill>
                  <a:srgbClr val="FF0000"/>
                </a:solidFill>
                <a:latin typeface="Arial" panose="020B0604020202020204" pitchFamily="34" charset="0"/>
                <a:ea typeface="方正兰亭超细黑简体" pitchFamily="2" charset="-122"/>
              </a:rPr>
              <a:t>学术中心</a:t>
            </a:r>
            <a:r>
              <a:rPr altLang="zh-CN" dirty="0" sz="1600" lang="en-US">
                <a:solidFill>
                  <a:srgbClr val="FF0000"/>
                </a:solidFill>
                <a:latin typeface="Arial" panose="020B0604020202020204" pitchFamily="34" charset="0"/>
                <a:ea typeface="方正兰亭超细黑简体" pitchFamily="2" charset="-122"/>
              </a:rPr>
              <a:t>”</a:t>
            </a:r>
          </a:p>
          <a:p>
            <a:pPr algn="l"/>
            <a:endParaRPr altLang="zh-CN" dirty="0" sz="1600" lang="en-US">
              <a:solidFill>
                <a:srgbClr val="FF0000"/>
              </a:solidFill>
              <a:latin typeface="Arial" panose="020B0604020202020204" pitchFamily="34" charset="0"/>
              <a:ea typeface="方正兰亭超细黑简体" pitchFamily="2" charset="-122"/>
            </a:endParaRPr>
          </a:p>
          <a:p>
            <a:pPr algn="l"/>
            <a:r>
              <a:rPr altLang="en-US" dirty="0" sz="1600" lang="zh-CN">
                <a:solidFill>
                  <a:srgbClr val="FF0000"/>
                </a:solidFill>
                <a:latin typeface="Arial" panose="020B0604020202020204" pitchFamily="34" charset="0"/>
                <a:ea typeface="方正兰亭超细黑简体" pitchFamily="2" charset="-122"/>
              </a:rPr>
              <a:t>方法二：</a:t>
            </a:r>
          </a:p>
          <a:p>
            <a:pPr algn="l"/>
            <a:endParaRPr altLang="en-US" dirty="0" sz="1600" lang="zh-CN">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1.</a:t>
            </a:r>
            <a:r>
              <a:rPr altLang="en-US" dirty="0" sz="1600" lang="zh-CN">
                <a:solidFill>
                  <a:srgbClr val="FF0000"/>
                </a:solidFill>
                <a:latin typeface="Arial" panose="020B0604020202020204" pitchFamily="34" charset="0"/>
                <a:ea typeface="方正兰亭超细黑简体" pitchFamily="2" charset="-122"/>
              </a:rPr>
              <a:t>将</a:t>
            </a:r>
            <a:r>
              <a:rPr altLang="en-US" dirty="0" sz="1600" lang="zh-CN">
                <a:solidFill>
                  <a:srgbClr val="FF0000"/>
                </a:solidFill>
                <a:latin typeface="Arial" panose="020B0604020202020204" pitchFamily="34" charset="0"/>
                <a:ea typeface="方正兰亭超细黑简体" pitchFamily="2" charset="-122"/>
                <a:sym typeface="宋体" panose="02010600030101010101" pitchFamily="2" charset="-122"/>
              </a:rPr>
              <a:t>本页</a:t>
            </a:r>
            <a:r>
              <a:rPr altLang="en-US" dirty="0" sz="1600" lang="zh-CN">
                <a:solidFill>
                  <a:srgbClr val="FF0000"/>
                </a:solidFill>
                <a:latin typeface="Arial" panose="020B0604020202020204" pitchFamily="34" charset="0"/>
                <a:ea typeface="方正兰亭超细黑简体" pitchFamily="2" charset="-122"/>
              </a:rPr>
              <a:t>截图或者拍照</a:t>
            </a:r>
          </a:p>
          <a:p>
            <a:pPr algn="l"/>
            <a:r>
              <a:rPr altLang="zh-CN" dirty="0" sz="1600" lang="en-US">
                <a:solidFill>
                  <a:srgbClr val="FF0000"/>
                </a:solidFill>
                <a:latin typeface="Arial" panose="020B0604020202020204" pitchFamily="34" charset="0"/>
                <a:ea typeface="方正兰亭超细黑简体" pitchFamily="2" charset="-122"/>
              </a:rPr>
              <a:t>2.</a:t>
            </a:r>
            <a:r>
              <a:rPr altLang="en-US" dirty="0" sz="1600" lang="zh-CN">
                <a:solidFill>
                  <a:srgbClr val="FF0000"/>
                </a:solidFill>
                <a:latin typeface="Arial" panose="020B0604020202020204" pitchFamily="34" charset="0"/>
                <a:ea typeface="方正兰亭超细黑简体" pitchFamily="2" charset="-122"/>
              </a:rPr>
              <a:t>打开微信</a:t>
            </a:r>
            <a:r>
              <a:rPr altLang="zh-CN" dirty="0" sz="1600" lang="en-US">
                <a:solidFill>
                  <a:srgbClr val="FF0000"/>
                </a:solidFill>
                <a:latin typeface="Arial" panose="020B0604020202020204" pitchFamily="34" charset="0"/>
                <a:ea typeface="方正兰亭超细黑简体" pitchFamily="2" charset="-122"/>
              </a:rPr>
              <a:t>app</a:t>
            </a:r>
            <a:r>
              <a:rPr altLang="en-US" dirty="0" sz="1600" lang="zh-CN">
                <a:solidFill>
                  <a:srgbClr val="FF0000"/>
                </a:solidFill>
                <a:latin typeface="Arial" panose="020B0604020202020204" pitchFamily="34" charset="0"/>
                <a:ea typeface="方正兰亭超细黑简体" pitchFamily="2" charset="-122"/>
              </a:rPr>
              <a:t>，发送照片</a:t>
            </a:r>
            <a:endParaRPr altLang="zh-CN" dirty="0" sz="1600" lang="en-US">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3.</a:t>
            </a:r>
            <a:r>
              <a:rPr altLang="en-US" dirty="0" sz="1600" lang="zh-CN">
                <a:solidFill>
                  <a:srgbClr val="FF0000"/>
                </a:solidFill>
                <a:latin typeface="Arial" panose="020B0604020202020204" pitchFamily="34" charset="0"/>
                <a:ea typeface="方正兰亭超细黑简体" pitchFamily="2" charset="-122"/>
              </a:rPr>
              <a:t>扫描识别以下二维码</a:t>
            </a:r>
            <a:endParaRPr altLang="zh-CN" dirty="0" sz="1600" lang="en-US">
              <a:solidFill>
                <a:srgbClr val="FF0000"/>
              </a:solidFill>
              <a:latin typeface="Arial" panose="020B0604020202020204" pitchFamily="34" charset="0"/>
              <a:ea typeface="方正兰亭超细黑简体" pitchFamily="2" charset="-122"/>
            </a:endParaRPr>
          </a:p>
          <a:p>
            <a:pPr algn="l"/>
            <a:endParaRPr altLang="zh-CN" dirty="0" sz="1600" lang="en-US">
              <a:solidFill>
                <a:srgbClr val="FF0000"/>
              </a:solidFill>
              <a:latin typeface="Arial" panose="020B0604020202020204" pitchFamily="34" charset="0"/>
              <a:ea typeface="方正兰亭超细黑简体" pitchFamily="2" charset="-122"/>
            </a:endParaRPr>
          </a:p>
        </p:txBody>
      </p:sp>
      <p:sp>
        <p:nvSpPr>
          <p:cNvPr id="1048619" name="Text Placeholder 3"/>
          <p:cNvSpPr txBox="1">
            <a:spLocks noChangeArrowheads="1"/>
          </p:cNvSpPr>
          <p:nvPr/>
        </p:nvSpPr>
        <p:spPr bwMode="auto">
          <a:xfrm>
            <a:off x="5668170" y="2913064"/>
            <a:ext cx="1246187" cy="615553"/>
          </a:xfrm>
          <a:prstGeom prst="rect"/>
          <a:noFill/>
          <a:ln>
            <a:noFill/>
          </a:ln>
        </p:spPr>
        <p:txBody>
          <a:bodyPr anchor="ctr" bIns="0" lIns="0" rIns="0" tIns="0"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ct val="20000"/>
              </a:spcBef>
            </a:pPr>
            <a:r>
              <a:rPr altLang="en-US" dirty="0" sz="4000" lang="zh-CN">
                <a:solidFill>
                  <a:srgbClr val="88D0E0"/>
                </a:solidFill>
                <a:latin typeface="宋体" panose="02010600030101010101" pitchFamily="2" charset="-122"/>
              </a:rPr>
              <a:t>微信</a:t>
            </a:r>
          </a:p>
        </p:txBody>
      </p:sp>
      <p:pic>
        <p:nvPicPr>
          <p:cNvPr id="2097163" name="图片 1"/>
          <p:cNvPicPr>
            <a:picLocks noChangeAspect="1" noChangeArrowheads="1"/>
          </p:cNvPicPr>
          <p:nvPr/>
        </p:nvPicPr>
        <p:blipFill>
          <a:blip xmlns:r="http://schemas.openxmlformats.org/officeDocument/2006/relationships" r:embed="rId1"/>
          <a:srcRect/>
          <a:stretch>
            <a:fillRect/>
          </a:stretch>
        </p:blipFill>
        <p:spPr bwMode="auto">
          <a:xfrm>
            <a:off x="6691314" y="3741738"/>
            <a:ext cx="2624137" cy="2622550"/>
          </a:xfrm>
          <a:prstGeom prst="rect"/>
          <a:noFill/>
          <a:ln>
            <a:noFill/>
          </a:ln>
        </p:spPr>
      </p:pic>
      <p:sp>
        <p:nvSpPr>
          <p:cNvPr id="1048620" name="矩形 7"/>
          <p:cNvSpPr>
            <a:spLocks noChangeArrowheads="1"/>
          </p:cNvSpPr>
          <p:nvPr/>
        </p:nvSpPr>
        <p:spPr bwMode="auto">
          <a:xfrm>
            <a:off x="2143125" y="-1588"/>
            <a:ext cx="2336800" cy="2057401"/>
          </a:xfrm>
          <a:prstGeom prst="rect"/>
          <a:blipFill rotWithShape="1" dpi="0">
            <a:blip xmlns:r="http://schemas.openxmlformats.org/officeDocument/2006/relationships" r:embed="rId2"/>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1" name="矩形 8"/>
          <p:cNvSpPr>
            <a:spLocks noChangeArrowheads="1"/>
          </p:cNvSpPr>
          <p:nvPr/>
        </p:nvSpPr>
        <p:spPr bwMode="auto">
          <a:xfrm>
            <a:off x="2143125" y="4740275"/>
            <a:ext cx="2336800" cy="2057400"/>
          </a:xfrm>
          <a:prstGeom prst="rect"/>
          <a:blipFill rotWithShape="1" dpi="0">
            <a:blip xmlns:r="http://schemas.openxmlformats.org/officeDocument/2006/relationships" r:embed="rId3"/>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2" name="矩形 9"/>
          <p:cNvSpPr>
            <a:spLocks noChangeArrowheads="1"/>
          </p:cNvSpPr>
          <p:nvPr/>
        </p:nvSpPr>
        <p:spPr bwMode="auto">
          <a:xfrm>
            <a:off x="2143125" y="2400300"/>
            <a:ext cx="2336800" cy="2057400"/>
          </a:xfrm>
          <a:prstGeom prst="rect"/>
          <a:blipFill rotWithShape="1" dpi="0">
            <a:blip xmlns:r="http://schemas.openxmlformats.org/officeDocument/2006/relationships" r:embed="rId4"/>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3" name="右箭头 16"/>
          <p:cNvSpPr/>
          <p:nvPr/>
        </p:nvSpPr>
        <p:spPr>
          <a:xfrm>
            <a:off x="4838701" y="2913064"/>
            <a:ext cx="936625" cy="649287"/>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a:p>
            <a:pPr algn="ctr" fontAlgn="auto"/>
            <a:endParaRPr altLang="en-US" sz="3000" lang="zh-CN" noProof="1"/>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254" name=""/>
        <p:cNvGrpSpPr/>
        <p:nvPr/>
      </p:nvGrpSpPr>
      <p:grpSpPr>
        <a:xfrm>
          <a:off x="0" y="0"/>
          <a:ext cx="0" cy="0"/>
          <a:chOff x="0" y="0"/>
          <a:chExt cx="0" cy="0"/>
        </a:xfrm>
      </p:grpSpPr>
      <p:sp>
        <p:nvSpPr>
          <p:cNvPr id="1048932" name="矩形 1"/>
          <p:cNvSpPr/>
          <p:nvPr/>
        </p:nvSpPr>
        <p:spPr>
          <a:xfrm>
            <a:off x="1559496" y="1772816"/>
            <a:ext cx="7848872" cy="3323987"/>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经济危机之所以周期性爆发，其原因在于（</a:t>
            </a:r>
            <a:r>
              <a:rPr altLang="zh-CN" b="1" dirty="0" sz="2800" lang="en-US">
                <a:solidFill>
                  <a:srgbClr val="C00000"/>
                </a:solidFill>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资本主义基本矛盾运动的阶段性</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资本主义不好，社会主义好</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垄断的存在</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资本主义有很大的局限性 </a:t>
            </a: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256" name=""/>
        <p:cNvGrpSpPr/>
        <p:nvPr/>
      </p:nvGrpSpPr>
      <p:grpSpPr>
        <a:xfrm>
          <a:off x="0" y="0"/>
          <a:ext cx="0" cy="0"/>
          <a:chOff x="0" y="0"/>
          <a:chExt cx="0" cy="0"/>
        </a:xfrm>
      </p:grpSpPr>
      <p:graphicFrame>
        <p:nvGraphicFramePr>
          <p:cNvPr id="4194343" name="图表 1"/>
          <p:cNvGraphicFramePr>
            <a:graphicFrameLocks/>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6"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257" name=""/>
        <p:cNvGrpSpPr/>
        <p:nvPr/>
      </p:nvGrpSpPr>
      <p:grpSpPr>
        <a:xfrm>
          <a:off x="0" y="0"/>
          <a:ext cx="0" cy="0"/>
          <a:chOff x="0" y="0"/>
          <a:chExt cx="0" cy="0"/>
        </a:xfrm>
      </p:grpSpPr>
      <p:sp>
        <p:nvSpPr>
          <p:cNvPr id="1048937" name="矩形 2"/>
          <p:cNvSpPr/>
          <p:nvPr/>
        </p:nvSpPr>
        <p:spPr>
          <a:xfrm>
            <a:off x="934943" y="1483326"/>
            <a:ext cx="10801200" cy="2554545"/>
          </a:xfrm>
          <a:prstGeom prst="rect"/>
        </p:spPr>
        <p:txBody>
          <a:bodyPr wrap="square">
            <a:spAutoFit/>
          </a:bodyPr>
          <a:p>
            <a:pPr>
              <a:lnSpc>
                <a:spcPct val="200000"/>
              </a:lnSpc>
            </a:pPr>
            <a:r>
              <a:rPr altLang="en-US" dirty="0" sz="2000" lang="zh-CN">
                <a:latin typeface="Microsoft YaHei" charset="-122"/>
                <a:ea typeface="Microsoft YaHei" charset="-122"/>
                <a:cs typeface="Microsoft YaHei" charset="-122"/>
              </a:rPr>
              <a:t>剩余价值的分配</a:t>
            </a:r>
            <a:r>
              <a:rPr altLang="en-US" b="1" dirty="0" sz="2000" lang="zh-CN">
                <a:solidFill>
                  <a:srgbClr val="00B050"/>
                </a:solidFill>
                <a:latin typeface="Microsoft YaHei" charset="-122"/>
                <a:ea typeface="Microsoft YaHei" charset="-122"/>
                <a:cs typeface="Microsoft YaHei" charset="-122"/>
              </a:rPr>
              <a:t>（了解）</a:t>
            </a:r>
            <a:r>
              <a:rPr altLang="zh-CN" b="1" dirty="0" sz="2000" lang="en-US">
                <a:solidFill>
                  <a:srgbClr val="00B050"/>
                </a:solidFill>
                <a:latin typeface="Microsoft YaHei" charset="-122"/>
                <a:ea typeface="Microsoft YaHei" charset="-122"/>
                <a:cs typeface="Microsoft YaHei" charset="-122"/>
              </a:rPr>
              <a:t> </a:t>
            </a:r>
          </a:p>
          <a:p>
            <a:pPr indent="-457200" marL="457200">
              <a:lnSpc>
                <a:spcPct val="200000"/>
              </a:lnSpc>
              <a:buFont typeface="+mj-lt"/>
              <a:buAutoNum type="arabicPeriod"/>
            </a:pPr>
            <a:r>
              <a:rPr altLang="zh-CN" dirty="0" sz="2000" lang="zh-CN">
                <a:latin typeface="Microsoft YaHei" charset="-122"/>
                <a:ea typeface="Microsoft YaHei" charset="-122"/>
                <a:cs typeface="Microsoft YaHei" charset="-122"/>
              </a:rPr>
              <a:t>资本的具体形式</a:t>
            </a:r>
            <a:r>
              <a:rPr altLang="en-US" dirty="0" sz="2000" lang="zh-CN">
                <a:latin typeface="Microsoft YaHei" charset="-122"/>
                <a:ea typeface="Microsoft YaHei" charset="-122"/>
                <a:cs typeface="Microsoft YaHei" charset="-122"/>
              </a:rPr>
              <a:t>：</a:t>
            </a:r>
            <a:r>
              <a:rPr altLang="zh-CN" dirty="0" sz="2000" lang="zh-CN">
                <a:latin typeface="Microsoft YaHei" charset="-122"/>
                <a:ea typeface="Microsoft YaHei" charset="-122"/>
                <a:cs typeface="Microsoft YaHei" charset="-122"/>
              </a:rPr>
              <a:t>产业资本、商业资本、借贷资本</a:t>
            </a:r>
            <a:r>
              <a:rPr altLang="zh-CN" dirty="0" sz="2000" lang="en-US">
                <a:latin typeface="Microsoft YaHei" charset="-122"/>
                <a:ea typeface="Microsoft YaHei" charset="-122"/>
                <a:cs typeface="Microsoft YaHei" charset="-122"/>
              </a:rPr>
              <a:t>(</a:t>
            </a:r>
            <a:r>
              <a:rPr altLang="zh-CN" dirty="0" sz="2000" lang="zh-CN">
                <a:latin typeface="Microsoft YaHei" charset="-122"/>
                <a:ea typeface="Microsoft YaHei" charset="-122"/>
                <a:cs typeface="Microsoft YaHei" charset="-122"/>
              </a:rPr>
              <a:t>其中包括银行资本</a:t>
            </a:r>
            <a:r>
              <a:rPr altLang="zh-CN" dirty="0" sz="2000" lang="en-US">
                <a:latin typeface="Microsoft YaHei" charset="-122"/>
                <a:ea typeface="Microsoft YaHei" charset="-122"/>
                <a:cs typeface="Microsoft YaHei" charset="-122"/>
              </a:rPr>
              <a:t>)</a:t>
            </a:r>
          </a:p>
          <a:p>
            <a:pPr indent="-457200" marL="457200">
              <a:lnSpc>
                <a:spcPct val="200000"/>
              </a:lnSpc>
              <a:buFont typeface="+mj-lt"/>
              <a:buAutoNum type="arabicPeriod"/>
            </a:pPr>
            <a:r>
              <a:rPr altLang="zh-CN" dirty="0" sz="2000" lang="zh-CN">
                <a:latin typeface="Microsoft YaHei" charset="-122"/>
                <a:ea typeface="Microsoft YaHei" charset="-122"/>
                <a:cs typeface="Microsoft YaHei" charset="-122"/>
              </a:rPr>
              <a:t>剩余价值</a:t>
            </a:r>
            <a:r>
              <a:rPr altLang="en-US" dirty="0" sz="2000" lang="zh-CN">
                <a:latin typeface="Microsoft YaHei" charset="-122"/>
                <a:ea typeface="Microsoft YaHei" charset="-122"/>
                <a:cs typeface="Microsoft YaHei" charset="-122"/>
              </a:rPr>
              <a:t>的</a:t>
            </a:r>
            <a:r>
              <a:rPr altLang="zh-CN" dirty="0" sz="2000" lang="zh-CN">
                <a:latin typeface="Microsoft YaHei" charset="-122"/>
                <a:ea typeface="Microsoft YaHei" charset="-122"/>
                <a:cs typeface="Microsoft YaHei" charset="-122"/>
              </a:rPr>
              <a:t>具体形式</a:t>
            </a:r>
            <a:r>
              <a:rPr altLang="en-US" dirty="0" sz="2000" lang="zh-CN">
                <a:latin typeface="Microsoft YaHei" charset="-122"/>
                <a:ea typeface="Microsoft YaHei" charset="-122"/>
                <a:cs typeface="Microsoft YaHei" charset="-122"/>
              </a:rPr>
              <a:t>：</a:t>
            </a:r>
            <a:r>
              <a:rPr altLang="zh-CN" dirty="0" sz="2000" lang="zh-CN">
                <a:solidFill>
                  <a:srgbClr val="C00000"/>
                </a:solidFill>
                <a:latin typeface="Microsoft YaHei" charset="-122"/>
                <a:ea typeface="Microsoft YaHei" charset="-122"/>
                <a:cs typeface="Microsoft YaHei" charset="-122"/>
              </a:rPr>
              <a:t>产业利润、商业利润、借贷利息、银行利润、农业地租</a:t>
            </a:r>
            <a:r>
              <a:rPr altLang="zh-CN" dirty="0" sz="2000" lang="zh-CN">
                <a:latin typeface="Microsoft YaHei" charset="-122"/>
                <a:ea typeface="Microsoft YaHei" charset="-122"/>
                <a:cs typeface="Microsoft YaHei" charset="-122"/>
              </a:rPr>
              <a:t>等形式</a:t>
            </a:r>
          </a:p>
          <a:p>
            <a:endParaRPr altLang="en-US" dirty="0" sz="2000" lang="zh-CN">
              <a:latin typeface="Microsoft YaHei" charset="-122"/>
              <a:ea typeface="Microsoft YaHei" charset="-122"/>
              <a:cs typeface="Microsoft YaHei" charset="-122"/>
            </a:endParaRPr>
          </a:p>
          <a:p>
            <a:endParaRPr altLang="en-US" dirty="0" sz="2000" lang="zh-CN">
              <a:latin typeface="Microsoft YaHei" charset="-122"/>
              <a:ea typeface="Microsoft YaHei" charset="-122"/>
              <a:cs typeface="Microsoft YaHei" charset="-122"/>
            </a:endParaRPr>
          </a:p>
        </p:txBody>
      </p:sp>
      <p:graphicFrame>
        <p:nvGraphicFramePr>
          <p:cNvPr id="4194344" name="图表 4"/>
          <p:cNvGraphicFramePr>
            <a:graphicFrameLocks/>
          </p:cNvGraphicFramePr>
          <p:nvPr/>
        </p:nvGraphicFramePr>
        <p:xfrm>
          <a:off x="7826829" y="4192"/>
          <a:ext cx="4365171" cy="117565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38" name="标题 1"/>
          <p:cNvSpPr txBox="1"/>
          <p:nvPr/>
        </p:nvSpPr>
        <p:spPr>
          <a:xfrm>
            <a:off x="934943" y="370701"/>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pic>
        <p:nvPicPr>
          <p:cNvPr id="2097191" name="图片 1"/>
          <p:cNvPicPr>
            <a:picLocks noChangeAspect="1"/>
          </p:cNvPicPr>
          <p:nvPr/>
        </p:nvPicPr>
        <p:blipFill>
          <a:blip xmlns:r="http://schemas.openxmlformats.org/officeDocument/2006/relationships" r:embed="rId6"/>
          <a:stretch>
            <a:fillRect/>
          </a:stretch>
        </p:blipFill>
        <p:spPr>
          <a:xfrm>
            <a:off x="3863752" y="3861048"/>
            <a:ext cx="4187428" cy="2698175"/>
          </a:xfrm>
          <a:prstGeom prst="rect"/>
        </p:spPr>
      </p:pic>
      <p:sp>
        <p:nvSpPr>
          <p:cNvPr id="1048939" name="标题 1"/>
          <p:cNvSpPr txBox="1"/>
          <p:nvPr/>
        </p:nvSpPr>
        <p:spPr>
          <a:xfrm>
            <a:off x="0" y="4192"/>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4.3.4</a:t>
            </a:r>
            <a:r>
              <a:rPr altLang="en-US" dirty="0" sz="1600" lang="zh-CN">
                <a:solidFill>
                  <a:schemeClr val="bg1"/>
                </a:solidFill>
                <a:latin typeface="Microsoft YaHei" charset="-122"/>
                <a:ea typeface="Microsoft YaHei" charset="-122"/>
                <a:cs typeface="Microsoft YaHei" charset="-122"/>
              </a:rPr>
              <a:t>剩余价值的分配</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258" name=""/>
        <p:cNvGrpSpPr/>
        <p:nvPr/>
      </p:nvGrpSpPr>
      <p:grpSpPr>
        <a:xfrm>
          <a:off x="0" y="0"/>
          <a:ext cx="0" cy="0"/>
          <a:chOff x="0" y="0"/>
          <a:chExt cx="0" cy="0"/>
        </a:xfrm>
      </p:grpSpPr>
      <p:graphicFrame>
        <p:nvGraphicFramePr>
          <p:cNvPr id="4194345" name="图表 1"/>
          <p:cNvGraphicFramePr>
            <a:graphicFrameLocks/>
          </p:cNvGraphicFramePr>
          <p:nvPr/>
        </p:nvGraphicFramePr>
        <p:xfrm>
          <a:off x="263352" y="658118"/>
          <a:ext cx="11737304" cy="580019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40" name="标题 1"/>
          <p:cNvSpPr txBox="1"/>
          <p:nvPr/>
        </p:nvSpPr>
        <p:spPr>
          <a:xfrm>
            <a:off x="1033921" y="335553"/>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第三节 资本的流通过程和剩余价值的分配</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259" name=""/>
        <p:cNvGrpSpPr/>
        <p:nvPr/>
      </p:nvGrpSpPr>
      <p:grpSpPr>
        <a:xfrm>
          <a:off x="0" y="0"/>
          <a:ext cx="0" cy="0"/>
          <a:chOff x="0" y="0"/>
          <a:chExt cx="0" cy="0"/>
        </a:xfrm>
      </p:grpSpPr>
      <p:sp>
        <p:nvSpPr>
          <p:cNvPr id="1048941" name="第三章：人类社会及其发展规律"/>
          <p:cNvSpPr txBox="1"/>
          <p:nvPr/>
        </p:nvSpPr>
        <p:spPr>
          <a:xfrm>
            <a:off x="2696233" y="962154"/>
            <a:ext cx="64953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四</a:t>
            </a:r>
            <a:r>
              <a:rPr dirty="0" sz="3350">
                <a:latin typeface="Microsoft YaHei" charset="-122"/>
                <a:ea typeface="Microsoft YaHei" charset="-122"/>
                <a:cs typeface="Microsoft YaHei" charset="-122"/>
              </a:rPr>
              <a:t>章：</a:t>
            </a:r>
            <a:r>
              <a:rPr altLang="en-US" dirty="0" sz="3350" lang="zh-CN">
                <a:latin typeface="Microsoft YaHei" charset="-122"/>
                <a:ea typeface="Microsoft YaHei" charset="-122"/>
                <a:cs typeface="Microsoft YaHei" charset="-122"/>
              </a:rPr>
              <a:t>资本主义的形成及其本质</a:t>
            </a:r>
            <a:endParaRPr dirty="0" sz="3350">
              <a:latin typeface="Microsoft YaHei" charset="-122"/>
              <a:ea typeface="Microsoft YaHei" charset="-122"/>
              <a:cs typeface="Microsoft YaHei" charset="-122"/>
            </a:endParaRPr>
          </a:p>
        </p:txBody>
      </p:sp>
      <p:sp>
        <p:nvSpPr>
          <p:cNvPr id="1048942" name="社会基本矛盾及其运动规律"/>
          <p:cNvSpPr txBox="1"/>
          <p:nvPr/>
        </p:nvSpPr>
        <p:spPr>
          <a:xfrm>
            <a:off x="4113945" y="2293250"/>
            <a:ext cx="2699457" cy="505267"/>
          </a:xfrm>
          <a:prstGeom prst="rect"/>
          <a:solidFill>
            <a:schemeClr val="bg2">
              <a:lumMod val="90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资本主义的形成</a:t>
            </a:r>
            <a:endParaRPr dirty="0" sz="2950">
              <a:latin typeface="Microsoft YaHei" charset="-122"/>
              <a:ea typeface="Microsoft YaHei" charset="-122"/>
              <a:cs typeface="Microsoft YaHei" charset="-122"/>
            </a:endParaRPr>
          </a:p>
        </p:txBody>
      </p:sp>
      <p:sp>
        <p:nvSpPr>
          <p:cNvPr id="1048943" name="1"/>
          <p:cNvSpPr/>
          <p:nvPr/>
        </p:nvSpPr>
        <p:spPr>
          <a:xfrm>
            <a:off x="2895600" y="2228382"/>
            <a:ext cx="635000" cy="635001"/>
          </a:xfrm>
          <a:prstGeom prst="ellipse"/>
          <a:solidFill>
            <a:schemeClr val="bg2">
              <a:lumMod val="90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944" name="2"/>
          <p:cNvSpPr/>
          <p:nvPr/>
        </p:nvSpPr>
        <p:spPr>
          <a:xfrm>
            <a:off x="2895600" y="3298496"/>
            <a:ext cx="635000" cy="635001"/>
          </a:xfrm>
          <a:prstGeom prst="ellipse"/>
          <a:solidFill>
            <a:schemeClr val="bg2">
              <a:lumMod val="90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945" name="社会历史发展的动力"/>
          <p:cNvSpPr txBox="1"/>
          <p:nvPr/>
        </p:nvSpPr>
        <p:spPr>
          <a:xfrm>
            <a:off x="4100545" y="3363363"/>
            <a:ext cx="4969309" cy="505267"/>
          </a:xfrm>
          <a:prstGeom prst="rect"/>
          <a:solidFill>
            <a:schemeClr val="bg2">
              <a:lumMod val="90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资本主义经济制度的本质特征</a:t>
            </a:r>
            <a:endParaRPr dirty="0" sz="2950">
              <a:latin typeface="Microsoft YaHei" charset="-122"/>
              <a:ea typeface="Microsoft YaHei" charset="-122"/>
              <a:cs typeface="Microsoft YaHei" charset="-122"/>
            </a:endParaRPr>
          </a:p>
        </p:txBody>
      </p:sp>
      <p:sp>
        <p:nvSpPr>
          <p:cNvPr id="1048946" name="3"/>
          <p:cNvSpPr/>
          <p:nvPr/>
        </p:nvSpPr>
        <p:spPr>
          <a:xfrm>
            <a:off x="2895600" y="4368610"/>
            <a:ext cx="635000" cy="635001"/>
          </a:xfrm>
          <a:prstGeom prst="ellipse"/>
          <a:solidFill>
            <a:schemeClr val="bg2">
              <a:lumMod val="90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947" name="人民群众在历史发展中的作用"/>
          <p:cNvSpPr txBox="1"/>
          <p:nvPr/>
        </p:nvSpPr>
        <p:spPr>
          <a:xfrm>
            <a:off x="4084196" y="4433477"/>
            <a:ext cx="5725926" cy="505267"/>
          </a:xfrm>
          <a:prstGeom prst="rect"/>
          <a:solidFill>
            <a:schemeClr val="bg2">
              <a:lumMod val="90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资本的流通过程和剩余价值的分配</a:t>
            </a:r>
            <a:endParaRPr dirty="0" sz="2950">
              <a:latin typeface="Microsoft YaHei" charset="-122"/>
              <a:ea typeface="Microsoft YaHei" charset="-122"/>
              <a:cs typeface="Microsoft YaHei" charset="-122"/>
            </a:endParaRPr>
          </a:p>
        </p:txBody>
      </p:sp>
      <p:sp>
        <p:nvSpPr>
          <p:cNvPr id="1048948" name="3"/>
          <p:cNvSpPr/>
          <p:nvPr/>
        </p:nvSpPr>
        <p:spPr>
          <a:xfrm>
            <a:off x="2901716" y="5391782"/>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949" name="人民群众在历史发展中的作用"/>
          <p:cNvSpPr txBox="1"/>
          <p:nvPr/>
        </p:nvSpPr>
        <p:spPr>
          <a:xfrm>
            <a:off x="4084196" y="5411863"/>
            <a:ext cx="5426165" cy="505267"/>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资本主义的政治制度和意识形态</a:t>
            </a:r>
            <a:endParaRPr dirty="0" sz="2950">
              <a:latin typeface="Microsoft YaHei" charset="-122"/>
              <a:ea typeface="Microsoft YaHei" charset="-122"/>
              <a:cs typeface="Microsoft YaHei"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60" name=""/>
        <p:cNvGrpSpPr/>
        <p:nvPr/>
      </p:nvGrpSpPr>
      <p:grpSpPr>
        <a:xfrm>
          <a:off x="0" y="0"/>
          <a:ext cx="0" cy="0"/>
          <a:chOff x="0" y="0"/>
          <a:chExt cx="0" cy="0"/>
        </a:xfrm>
      </p:grpSpPr>
      <p:sp>
        <p:nvSpPr>
          <p:cNvPr id="1048950" name="幻灯片编号占位符 1"/>
          <p:cNvSpPr>
            <a:spLocks noGrp="1"/>
          </p:cNvSpPr>
          <p:nvPr>
            <p:ph type="sldNum" sz="quarter" idx="12"/>
          </p:nvPr>
        </p:nvSpPr>
        <p:spPr/>
        <p:txBody>
          <a:bodyPr/>
          <a:p>
            <a:fld id="{2F525CE8-A4D9-4C72-B3B7-D1ED057FD700}" type="slidenum">
              <a:rPr altLang="en-US" lang="zh-CN" smtClean="0">
                <a:solidFill>
                  <a:prstClr val="black">
                    <a:tint val="75000"/>
                  </a:prstClr>
                </a:solidFill>
              </a:rPr>
              <a:t>75</a:t>
            </a:fld>
            <a:endParaRPr altLang="en-US" lang="zh-CN">
              <a:solidFill>
                <a:prstClr val="black">
                  <a:tint val="75000"/>
                </a:prstClr>
              </a:solidFill>
            </a:endParaRPr>
          </a:p>
        </p:txBody>
      </p:sp>
      <p:graphicFrame>
        <p:nvGraphicFramePr>
          <p:cNvPr id="4194346" name="内容占位符 3"/>
          <p:cNvGraphicFramePr>
            <a:graphicFrameLocks/>
          </p:cNvGraphicFramePr>
          <p:nvPr/>
        </p:nvGraphicFramePr>
        <p:xfrm>
          <a:off x="-816768" y="965544"/>
          <a:ext cx="12867321" cy="537801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51"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61" name=""/>
        <p:cNvGrpSpPr/>
        <p:nvPr/>
      </p:nvGrpSpPr>
      <p:grpSpPr>
        <a:xfrm>
          <a:off x="0" y="0"/>
          <a:ext cx="0" cy="0"/>
          <a:chOff x="0" y="0"/>
          <a:chExt cx="0" cy="0"/>
        </a:xfrm>
      </p:grpSpPr>
      <p:sp>
        <p:nvSpPr>
          <p:cNvPr id="1048952" name="TextBox 3"/>
          <p:cNvSpPr txBox="1"/>
          <p:nvPr/>
        </p:nvSpPr>
        <p:spPr>
          <a:xfrm>
            <a:off x="623392" y="2060849"/>
            <a:ext cx="10657184" cy="553995"/>
          </a:xfrm>
          <a:prstGeom prst="rect"/>
          <a:noFill/>
        </p:spPr>
        <p:txBody>
          <a:bodyPr bIns="45718" lIns="91424" rIns="91424" rtlCol="0" tIns="45718" wrap="square">
            <a:spAutoFit/>
          </a:bodyPr>
          <a:p>
            <a:pPr>
              <a:lnSpc>
                <a:spcPct val="150000"/>
              </a:lnSpc>
            </a:pPr>
            <a:endParaRPr altLang="zh-CN" b="1" dirty="0" sz="2000" lang="en-US">
              <a:latin typeface="微软雅黑" panose="020B0503020204020204" pitchFamily="34" charset="-122"/>
              <a:ea typeface="微软雅黑" panose="020B0503020204020204" pitchFamily="34" charset="-122"/>
            </a:endParaRPr>
          </a:p>
        </p:txBody>
      </p:sp>
      <p:sp>
        <p:nvSpPr>
          <p:cNvPr id="1048953" name="TextBox 4"/>
          <p:cNvSpPr txBox="1"/>
          <p:nvPr/>
        </p:nvSpPr>
        <p:spPr>
          <a:xfrm>
            <a:off x="947428" y="2060849"/>
            <a:ext cx="10009112" cy="2308320"/>
          </a:xfrm>
          <a:prstGeom prst="rect"/>
          <a:solidFill>
            <a:schemeClr val="bg1"/>
          </a:solidFill>
        </p:spPr>
        <p:txBody>
          <a:bodyPr bIns="45718" lIns="91426" rIns="91426" rtlCol="0" tIns="45718" wrap="square">
            <a:spAutoFit/>
          </a:bodyPr>
          <a:p>
            <a:pPr>
              <a:lnSpc>
                <a:spcPct val="200000"/>
              </a:lnSpc>
            </a:pPr>
            <a:r>
              <a:rPr altLang="en-US" b="1" dirty="0" sz="2400" lang="zh-CN">
                <a:latin typeface="微软雅黑" panose="020B0503020204020204" pitchFamily="34" charset="-122"/>
                <a:ea typeface="微软雅黑" panose="020B0503020204020204" pitchFamily="34" charset="-122"/>
              </a:rPr>
              <a:t>资本主义</a:t>
            </a:r>
            <a:r>
              <a:rPr altLang="en-US" b="1" dirty="0" sz="2400" lang="zh-CN" u="sng">
                <a:solidFill>
                  <a:srgbClr val="C00000"/>
                </a:solidFill>
                <a:latin typeface="微软雅黑" panose="020B0503020204020204" pitchFamily="34" charset="-122"/>
                <a:ea typeface="微软雅黑" panose="020B0503020204020204" pitchFamily="34" charset="-122"/>
              </a:rPr>
              <a:t>国家制度</a:t>
            </a:r>
            <a:r>
              <a:rPr altLang="en-US" b="1" dirty="0" sz="2400" lang="zh-CN">
                <a:latin typeface="微软雅黑" panose="020B0503020204020204" pitchFamily="34" charset="-122"/>
                <a:ea typeface="微软雅黑" panose="020B0503020204020204" pitchFamily="34" charset="-122"/>
              </a:rPr>
              <a:t>（资本主义政治制度的</a:t>
            </a:r>
            <a:r>
              <a:rPr altLang="en-US" b="1" dirty="0" sz="2400" lang="zh-CN" u="sng">
                <a:solidFill>
                  <a:srgbClr val="C00000"/>
                </a:solidFill>
                <a:latin typeface="微软雅黑" panose="020B0503020204020204" pitchFamily="34" charset="-122"/>
                <a:ea typeface="微软雅黑" panose="020B0503020204020204" pitchFamily="34" charset="-122"/>
              </a:rPr>
              <a:t>核心</a:t>
            </a:r>
            <a:r>
              <a:rPr altLang="en-US" b="1" dirty="0" sz="2400" lang="zh-CN">
                <a:latin typeface="微软雅黑" panose="020B0503020204020204" pitchFamily="34" charset="-122"/>
                <a:ea typeface="微软雅黑" panose="020B0503020204020204" pitchFamily="34" charset="-122"/>
              </a:rPr>
              <a:t>）</a:t>
            </a:r>
            <a:r>
              <a:rPr altLang="en-US" b="1" dirty="0" sz="2400" lang="zh-CN">
                <a:solidFill>
                  <a:srgbClr val="00B050"/>
                </a:solidFill>
                <a:latin typeface="微软雅黑" panose="020B0503020204020204" pitchFamily="34" charset="-122"/>
                <a:ea typeface="微软雅黑" panose="020B0503020204020204" pitchFamily="34" charset="-122"/>
              </a:rPr>
              <a:t>（选择题）</a:t>
            </a:r>
            <a:r>
              <a:rPr altLang="en-US" b="1" dirty="0" sz="2400" lang="zh-CN">
                <a:latin typeface="微软雅黑" panose="020B0503020204020204" pitchFamily="34" charset="-122"/>
                <a:ea typeface="微软雅黑" panose="020B0503020204020204" pitchFamily="34" charset="-122"/>
              </a:rPr>
              <a:t>：</a:t>
            </a:r>
            <a:endParaRPr altLang="zh-CN" b="1" dirty="0" sz="2400" lang="en-US">
              <a:latin typeface="微软雅黑" panose="020B0503020204020204" pitchFamily="34" charset="-122"/>
              <a:ea typeface="微软雅黑" panose="020B0503020204020204" pitchFamily="34" charset="-122"/>
            </a:endParaRPr>
          </a:p>
          <a:p>
            <a:pPr>
              <a:lnSpc>
                <a:spcPct val="200000"/>
              </a:lnSpc>
            </a:pPr>
            <a:r>
              <a:rPr altLang="en-US" dirty="0" sz="2400" lang="zh-CN">
                <a:latin typeface="微软雅黑" panose="020B0503020204020204" pitchFamily="34" charset="-122"/>
                <a:ea typeface="微软雅黑" panose="020B0503020204020204" pitchFamily="34" charset="-122"/>
              </a:rPr>
              <a:t> ①国体：资产阶级专政。</a:t>
            </a:r>
            <a:endParaRPr altLang="zh-CN" dirty="0" sz="2400" lang="en-US">
              <a:latin typeface="微软雅黑" panose="020B0503020204020204" pitchFamily="34" charset="-122"/>
              <a:ea typeface="微软雅黑" panose="020B0503020204020204" pitchFamily="34" charset="-122"/>
            </a:endParaRPr>
          </a:p>
          <a:p>
            <a:pPr>
              <a:lnSpc>
                <a:spcPct val="200000"/>
              </a:lnSpc>
            </a:pPr>
            <a:r>
              <a:rPr altLang="en-US" dirty="0" sz="2400" lang="zh-CN">
                <a:latin typeface="微软雅黑" panose="020B0503020204020204" pitchFamily="34" charset="-122"/>
                <a:ea typeface="微软雅黑" panose="020B0503020204020204" pitchFamily="34" charset="-122"/>
              </a:rPr>
              <a:t> ②政体：君主立宪制（英国和日本）和民主共和制（美国）</a:t>
            </a:r>
            <a:endParaRPr altLang="zh-CN" dirty="0" sz="2400" lang="en-US">
              <a:latin typeface="微软雅黑" panose="020B0503020204020204" pitchFamily="34" charset="-122"/>
              <a:ea typeface="微软雅黑" panose="020B0503020204020204" pitchFamily="34" charset="-122"/>
            </a:endParaRPr>
          </a:p>
        </p:txBody>
      </p:sp>
      <p:graphicFrame>
        <p:nvGraphicFramePr>
          <p:cNvPr id="4194347" name="内容占位符 3"/>
          <p:cNvGraphicFramePr>
            <a:graphicFrameLocks/>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54"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
        <p:nvSpPr>
          <p:cNvPr id="1048955" name="标题 1"/>
          <p:cNvSpPr txBox="1"/>
          <p:nvPr/>
        </p:nvSpPr>
        <p:spPr>
          <a:xfrm>
            <a:off x="0" y="-40948"/>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4.4.1.1</a:t>
            </a:r>
            <a:r>
              <a:rPr altLang="en-US" dirty="0" sz="1600" lang="zh-CN">
                <a:solidFill>
                  <a:schemeClr val="bg1"/>
                </a:solidFill>
                <a:latin typeface="Microsoft YaHei" charset="-122"/>
                <a:ea typeface="Microsoft YaHei" charset="-122"/>
                <a:cs typeface="Microsoft YaHei" charset="-122"/>
              </a:rPr>
              <a:t>资本主义的国家制度</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64" name=""/>
        <p:cNvGrpSpPr/>
        <p:nvPr/>
      </p:nvGrpSpPr>
      <p:grpSpPr>
        <a:xfrm>
          <a:off x="0" y="0"/>
          <a:ext cx="0" cy="0"/>
          <a:chOff x="0" y="0"/>
          <a:chExt cx="0" cy="0"/>
        </a:xfrm>
      </p:grpSpPr>
      <p:graphicFrame>
        <p:nvGraphicFramePr>
          <p:cNvPr id="4194348" name="表格 1"/>
          <p:cNvGraphicFramePr>
            <a:graphicFrameLocks noGrp="1"/>
          </p:cNvGraphicFramePr>
          <p:nvPr/>
        </p:nvGraphicFramePr>
        <p:xfrm>
          <a:off x="1372653" y="2348880"/>
          <a:ext cx="10585176" cy="3744416"/>
        </p:xfrm>
        <a:graphic>
          <a:graphicData uri="http://schemas.openxmlformats.org/drawingml/2006/table">
            <a:tbl>
              <a:tblPr>
                <a:tableStyleId>{2D5ABB26-0587-4C30-8999-92F81FD0307C}</a:tableStyleId>
              </a:tblPr>
              <a:tblGrid>
                <a:gridCol w="1551886"/>
                <a:gridCol w="7233090"/>
                <a:gridCol w="1800200"/>
              </a:tblGrid>
              <a:tr h="707809">
                <a:tc>
                  <a:txBody>
                    <a:bodyPr/>
                    <a:p>
                      <a:pPr algn="ctr">
                        <a:lnSpc>
                          <a:spcPct val="150000"/>
                        </a:lnSpc>
                      </a:pPr>
                      <a:r>
                        <a:rPr altLang="en-US" dirty="0" sz="2400" lang="zh-CN"/>
                        <a:t>制度</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50000"/>
                        </a:lnSpc>
                      </a:pPr>
                      <a:r>
                        <a:rPr altLang="en-US" dirty="0" sz="2400" lang="zh-CN"/>
                        <a:t>内容</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50000"/>
                        </a:lnSpc>
                      </a:pPr>
                      <a:r>
                        <a:rPr altLang="en-US" dirty="0" sz="2400" lang="zh-CN"/>
                        <a:t>代表</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40946">
                <a:tc>
                  <a:txBody>
                    <a:bodyPr/>
                    <a:p>
                      <a:pPr algn="ctr">
                        <a:lnSpc>
                          <a:spcPct val="150000"/>
                        </a:lnSpc>
                      </a:pPr>
                      <a:r>
                        <a:rPr altLang="en-US" dirty="0" sz="2400" lang="zh-CN"/>
                        <a:t>一党制</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nSpc>
                          <a:spcPct val="150000"/>
                        </a:lnSpc>
                      </a:pPr>
                      <a:r>
                        <a:rPr altLang="zh-CN" dirty="0" sz="2400" lang="zh-CN"/>
                        <a:t>长期由一个资产阶级政党执掌国家政权的政党制度</a:t>
                      </a:r>
                      <a:endParaRPr altLang="en-US" dirty="0" sz="2400" lang="zh-CN"/>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lnTlToBr w="12700" cmpd="sng">
                      <a:noFill/>
                      <a:prstDash val="solid"/>
                      <a:headEnd type="none" w="med" len="med"/>
                      <a:tailEnd type="none" w="med" len="med"/>
                    </a:lnTlToBr>
                    <a:lnBlToTr w="12700" cmpd="sng">
                      <a:noFill/>
                      <a:prstDash val="solid"/>
                      <a:headEnd type="none" w="med" len="med"/>
                      <a:tailEnd type="none" w="med" len="med"/>
                    </a:lnBlToTr>
                  </a:tcPr>
                </a:tc>
                <a:tc>
                  <a:txBody>
                    <a:bodyPr/>
                    <a:p>
                      <a:pPr algn="ctr">
                        <a:lnSpc>
                          <a:spcPct val="150000"/>
                        </a:lnSpc>
                      </a:pPr>
                      <a:endParaRPr altLang="en-US" dirty="0" sz="2400" lang="zh-CN"/>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707809">
                <a:tc>
                  <a:txBody>
                    <a:bodyPr/>
                    <a:p>
                      <a:pPr algn="ctr">
                        <a:lnSpc>
                          <a:spcPct val="150000"/>
                        </a:lnSpc>
                      </a:pPr>
                      <a:r>
                        <a:rPr altLang="en-US" dirty="0" sz="2400" lang="zh-CN"/>
                        <a:t>两党制</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nSpc>
                          <a:spcPct val="150000"/>
                        </a:lnSpc>
                      </a:pPr>
                      <a:r>
                        <a:rPr altLang="zh-CN" dirty="0" sz="2400" lang="zh-CN"/>
                        <a:t>执政党</a:t>
                      </a:r>
                      <a:r>
                        <a:rPr altLang="zh-CN" dirty="0" sz="2400" lang="en-US"/>
                        <a:t>VS</a:t>
                      </a:r>
                      <a:r>
                        <a:rPr altLang="zh-CN" dirty="0" sz="2400" lang="zh-CN"/>
                        <a:t>在野党或反对党</a:t>
                      </a:r>
                      <a:endParaRPr altLang="en-US" dirty="0" sz="2400" lang="zh-CN"/>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50000"/>
                        </a:lnSpc>
                      </a:pPr>
                      <a:r>
                        <a:rPr altLang="zh-CN" dirty="0" sz="2400" lang="zh-CN"/>
                        <a:t>美国</a:t>
                      </a:r>
                      <a:endParaRPr altLang="en-US" dirty="0" sz="2400" lang="zh-CN"/>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1687852">
                <a:tc>
                  <a:txBody>
                    <a:bodyPr/>
                    <a:p>
                      <a:pPr algn="ctr">
                        <a:lnSpc>
                          <a:spcPct val="150000"/>
                        </a:lnSpc>
                      </a:pPr>
                      <a:r>
                        <a:rPr altLang="en-US" dirty="0" sz="2400" lang="zh-CN"/>
                        <a:t>多党制</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nSpc>
                          <a:spcPct val="150000"/>
                        </a:lnSpc>
                      </a:pPr>
                      <a:r>
                        <a:rPr altLang="zh-CN" dirty="0" sz="2400" lang="zh-CN"/>
                        <a:t>由两个以上的主要资产阶级政党联合执政</a:t>
                      </a:r>
                      <a:endParaRPr altLang="en-US" dirty="0" sz="2400" lang="zh-CN"/>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50000"/>
                        </a:lnSpc>
                      </a:pPr>
                      <a:r>
                        <a:rPr altLang="zh-CN" dirty="0" sz="2400" lang="zh-CN"/>
                        <a:t>法国</a:t>
                      </a:r>
                      <a:endParaRPr altLang="zh-CN" dirty="0" sz="2400" lang="en-US"/>
                    </a:p>
                    <a:p>
                      <a:pPr algn="ctr">
                        <a:lnSpc>
                          <a:spcPct val="150000"/>
                        </a:lnSpc>
                      </a:pPr>
                      <a:r>
                        <a:rPr altLang="zh-CN" dirty="0" sz="2400" lang="zh-CN"/>
                        <a:t>意大利</a:t>
                      </a:r>
                      <a:endParaRPr altLang="en-US" dirty="0" sz="2400" lang="zh-CN"/>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sp>
        <p:nvSpPr>
          <p:cNvPr id="1048959" name="矩形 2"/>
          <p:cNvSpPr/>
          <p:nvPr/>
        </p:nvSpPr>
        <p:spPr>
          <a:xfrm>
            <a:off x="1271464" y="1412776"/>
            <a:ext cx="3877985" cy="461665"/>
          </a:xfrm>
          <a:prstGeom prst="rect"/>
        </p:spPr>
        <p:txBody>
          <a:bodyPr wrap="none">
            <a:spAutoFit/>
          </a:bodyPr>
          <a:p>
            <a:r>
              <a:rPr altLang="en-US" b="1" dirty="0" sz="2400" lang="zh-CN">
                <a:latin typeface="微软雅黑" panose="020B0503020204020204" pitchFamily="34" charset="-122"/>
                <a:ea typeface="微软雅黑" panose="020B0503020204020204" pitchFamily="34" charset="-122"/>
              </a:rPr>
              <a:t>资本主义</a:t>
            </a:r>
            <a:r>
              <a:rPr altLang="en-US" b="1" dirty="0" sz="2400" lang="zh-CN" u="sng">
                <a:solidFill>
                  <a:srgbClr val="C00000"/>
                </a:solidFill>
                <a:latin typeface="微软雅黑" panose="020B0503020204020204" pitchFamily="34" charset="-122"/>
                <a:ea typeface="微软雅黑" panose="020B0503020204020204" pitchFamily="34" charset="-122"/>
              </a:rPr>
              <a:t>政党制度</a:t>
            </a:r>
            <a:r>
              <a:rPr altLang="en-US" b="1" dirty="0" sz="2400" lang="zh-CN" u="sng">
                <a:solidFill>
                  <a:srgbClr val="00B050"/>
                </a:solidFill>
                <a:latin typeface="微软雅黑" panose="020B0503020204020204" pitchFamily="34" charset="-122"/>
                <a:ea typeface="微软雅黑" panose="020B0503020204020204" pitchFamily="34" charset="-122"/>
              </a:rPr>
              <a:t>（了解）</a:t>
            </a:r>
            <a:endParaRPr altLang="en-US" dirty="0" sz="2000" lang="zh-CN">
              <a:solidFill>
                <a:srgbClr val="00B050"/>
              </a:solidFill>
            </a:endParaRPr>
          </a:p>
        </p:txBody>
      </p:sp>
      <p:graphicFrame>
        <p:nvGraphicFramePr>
          <p:cNvPr id="4194349" name="内容占位符 3"/>
          <p:cNvGraphicFramePr>
            <a:graphicFrameLocks/>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60"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
        <p:nvSpPr>
          <p:cNvPr id="1048961" name="标题 1"/>
          <p:cNvSpPr txBox="1"/>
          <p:nvPr/>
        </p:nvSpPr>
        <p:spPr>
          <a:xfrm>
            <a:off x="-5919" y="-2151"/>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4.4.1.2</a:t>
            </a:r>
            <a:r>
              <a:rPr altLang="en-US" dirty="0" sz="1600" lang="zh-CN">
                <a:solidFill>
                  <a:schemeClr val="bg1"/>
                </a:solidFill>
                <a:latin typeface="Microsoft YaHei" charset="-122"/>
                <a:ea typeface="Microsoft YaHei" charset="-122"/>
                <a:cs typeface="Microsoft YaHei" charset="-122"/>
              </a:rPr>
              <a:t>资本主义的政党制度</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67" name=""/>
        <p:cNvGrpSpPr/>
        <p:nvPr/>
      </p:nvGrpSpPr>
      <p:grpSpPr>
        <a:xfrm>
          <a:off x="0" y="0"/>
          <a:ext cx="0" cy="0"/>
          <a:chOff x="0" y="0"/>
          <a:chExt cx="0" cy="0"/>
        </a:xfrm>
      </p:grpSpPr>
      <p:pic>
        <p:nvPicPr>
          <p:cNvPr id="2097192" name="Picture 2"/>
          <p:cNvPicPr>
            <a:picLocks noChangeAspect="1" noChangeArrowheads="1"/>
          </p:cNvPicPr>
          <p:nvPr/>
        </p:nvPicPr>
        <p:blipFill>
          <a:blip xmlns:r="http://schemas.openxmlformats.org/officeDocument/2006/relationships" r:embed="rId6"/>
          <a:srcRect/>
          <a:stretch>
            <a:fillRect/>
          </a:stretch>
        </p:blipFill>
        <p:spPr bwMode="auto">
          <a:xfrm>
            <a:off x="335360" y="2169290"/>
            <a:ext cx="6048672" cy="3520637"/>
          </a:xfrm>
          <a:prstGeom prst="rect"/>
          <a:noFill/>
          <a:ln>
            <a:noFill/>
          </a:ln>
          <a:effectLst/>
        </p:spPr>
      </p:pic>
      <p:sp>
        <p:nvSpPr>
          <p:cNvPr id="1048965" name="TextBox 1"/>
          <p:cNvSpPr txBox="1"/>
          <p:nvPr/>
        </p:nvSpPr>
        <p:spPr>
          <a:xfrm>
            <a:off x="839416" y="1305809"/>
            <a:ext cx="6120680" cy="523216"/>
          </a:xfrm>
          <a:prstGeom prst="rect"/>
          <a:noFill/>
        </p:spPr>
        <p:txBody>
          <a:bodyPr bIns="45718" lIns="91426" rIns="91426" rtlCol="0" tIns="45718" wrap="square">
            <a:spAutoFit/>
          </a:bodyPr>
          <a:p>
            <a:r>
              <a:rPr altLang="en-US" dirty="0" sz="2800" lang="zh-CN">
                <a:latin typeface="微软雅黑" panose="020B0503020204020204" pitchFamily="34" charset="-122"/>
                <a:ea typeface="微软雅黑" panose="020B0503020204020204" pitchFamily="34" charset="-122"/>
              </a:rPr>
              <a:t>资本主义三权分立</a:t>
            </a:r>
            <a:r>
              <a:rPr altLang="en-US" dirty="0" sz="2800" lang="zh-CN">
                <a:solidFill>
                  <a:srgbClr val="00B050"/>
                </a:solidFill>
                <a:latin typeface="微软雅黑" panose="020B0503020204020204" pitchFamily="34" charset="-122"/>
                <a:ea typeface="微软雅黑" panose="020B0503020204020204" pitchFamily="34" charset="-122"/>
              </a:rPr>
              <a:t>（选择题）</a:t>
            </a:r>
          </a:p>
        </p:txBody>
      </p:sp>
      <p:graphicFrame>
        <p:nvGraphicFramePr>
          <p:cNvPr id="4194350" name="内容占位符 3"/>
          <p:cNvGraphicFramePr>
            <a:graphicFrameLocks/>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93" name="图片 2"/>
          <p:cNvPicPr>
            <a:picLocks noChangeAspect="1"/>
          </p:cNvPicPr>
          <p:nvPr/>
        </p:nvPicPr>
        <p:blipFill>
          <a:blip xmlns:r="http://schemas.openxmlformats.org/officeDocument/2006/relationships" r:embed="rId7"/>
          <a:stretch>
            <a:fillRect/>
          </a:stretch>
        </p:blipFill>
        <p:spPr>
          <a:xfrm>
            <a:off x="6126146" y="2146334"/>
            <a:ext cx="6065854" cy="3221980"/>
          </a:xfrm>
          <a:prstGeom prst="rect"/>
        </p:spPr>
      </p:pic>
      <p:sp>
        <p:nvSpPr>
          <p:cNvPr id="1048966"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
        <p:nvSpPr>
          <p:cNvPr id="1048967" name="标题 1"/>
          <p:cNvSpPr txBox="1"/>
          <p:nvPr/>
        </p:nvSpPr>
        <p:spPr>
          <a:xfrm>
            <a:off x="0" y="-19851"/>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4.4.1.4</a:t>
            </a:r>
            <a:r>
              <a:rPr altLang="en-US" dirty="0" sz="1600" lang="zh-CN">
                <a:solidFill>
                  <a:schemeClr val="bg1"/>
                </a:solidFill>
                <a:latin typeface="Microsoft YaHei" charset="-122"/>
                <a:ea typeface="Microsoft YaHei" charset="-122"/>
                <a:cs typeface="Microsoft YaHei" charset="-122"/>
              </a:rPr>
              <a:t>资本主义的三权分立制度</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93"/>
                                        </p:tgtEl>
                                        <p:attrNameLst>
                                          <p:attrName>style.visibility</p:attrName>
                                        </p:attrNameLst>
                                      </p:cBhvr>
                                      <p:to>
                                        <p:strVal val="visible"/>
                                      </p:to>
                                    </p:set>
                                    <p:anim calcmode="lin" valueType="num">
                                      <p:cBhvr additive="base">
                                        <p:cTn dur="500" fill="hold" id="7"/>
                                        <p:tgtEl>
                                          <p:spTgt spid="2097193"/>
                                        </p:tgtEl>
                                        <p:attrNameLst>
                                          <p:attrName>ppt_x</p:attrName>
                                        </p:attrNameLst>
                                      </p:cBhvr>
                                      <p:tavLst>
                                        <p:tav tm="0">
                                          <p:val>
                                            <p:strVal val="#ppt_x"/>
                                          </p:val>
                                        </p:tav>
                                        <p:tav tm="100000">
                                          <p:val>
                                            <p:strVal val="#ppt_x"/>
                                          </p:val>
                                        </p:tav>
                                      </p:tavLst>
                                    </p:anim>
                                    <p:anim calcmode="lin" valueType="num">
                                      <p:cBhvr additive="base">
                                        <p:cTn dur="500" fill="hold" id="8"/>
                                        <p:tgtEl>
                                          <p:spTgt spid="20971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68" name=""/>
        <p:cNvGrpSpPr/>
        <p:nvPr/>
      </p:nvGrpSpPr>
      <p:grpSpPr>
        <a:xfrm>
          <a:off x="0" y="0"/>
          <a:ext cx="0" cy="0"/>
          <a:chOff x="0" y="0"/>
          <a:chExt cx="0" cy="0"/>
        </a:xfrm>
      </p:grpSpPr>
      <p:graphicFrame>
        <p:nvGraphicFramePr>
          <p:cNvPr id="4194351" name="内容占位符 3"/>
          <p:cNvGraphicFramePr>
            <a:graphicFrameLocks/>
          </p:cNvGraphicFramePr>
          <p:nvPr/>
        </p:nvGraphicFramePr>
        <p:xfrm>
          <a:off x="7506254" y="59214"/>
          <a:ext cx="5040560" cy="163603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68" name="矩形 2"/>
          <p:cNvSpPr/>
          <p:nvPr/>
        </p:nvSpPr>
        <p:spPr>
          <a:xfrm>
            <a:off x="1271464" y="1790301"/>
            <a:ext cx="9498814" cy="2308324"/>
          </a:xfrm>
          <a:prstGeom prst="rect"/>
        </p:spPr>
        <p:txBody>
          <a:bodyPr wrap="square">
            <a:spAutoFit/>
          </a:bodyPr>
          <a:p>
            <a:pPr lvl="0">
              <a:lnSpc>
                <a:spcPct val="200000"/>
              </a:lnSpc>
            </a:pPr>
            <a:r>
              <a:rPr altLang="en-US" dirty="0" sz="2400" lang="zh-CN">
                <a:latin typeface="Microsoft YaHei" charset="-122"/>
                <a:ea typeface="Microsoft YaHei" charset="-122"/>
                <a:cs typeface="Microsoft YaHei" charset="-122"/>
              </a:rPr>
              <a:t>资本主义民主制度</a:t>
            </a:r>
            <a:r>
              <a:rPr altLang="en-US" b="1" dirty="0" sz="2400" lang="zh-CN">
                <a:solidFill>
                  <a:srgbClr val="00B050"/>
                </a:solidFill>
                <a:latin typeface="Microsoft YaHei" charset="-122"/>
                <a:ea typeface="Microsoft YaHei" charset="-122"/>
                <a:cs typeface="Microsoft YaHei" charset="-122"/>
              </a:rPr>
              <a:t>（选择题） </a:t>
            </a:r>
            <a:endParaRPr altLang="zh-CN" b="1" dirty="0" sz="2400" lang="en-US">
              <a:solidFill>
                <a:srgbClr val="00B050"/>
              </a:solidFill>
              <a:latin typeface="Microsoft YaHei" charset="-122"/>
              <a:ea typeface="Microsoft YaHei" charset="-122"/>
              <a:cs typeface="Microsoft YaHei" charset="-122"/>
            </a:endParaRPr>
          </a:p>
          <a:p>
            <a:pPr lvl="0">
              <a:lnSpc>
                <a:spcPct val="200000"/>
              </a:lnSpc>
            </a:pPr>
            <a:r>
              <a:rPr altLang="zh-CN" dirty="0" sz="2400" lang="zh-CN">
                <a:latin typeface="Microsoft YaHei" charset="-122"/>
                <a:ea typeface="Microsoft YaHei" charset="-122"/>
                <a:cs typeface="Microsoft YaHei" charset="-122"/>
              </a:rPr>
              <a:t>资产阶级民主制</a:t>
            </a:r>
            <a:r>
              <a:rPr altLang="en-US" dirty="0" sz="2400" lang="zh-CN">
                <a:latin typeface="Microsoft YaHei" charset="-122"/>
                <a:ea typeface="Microsoft YaHei" charset="-122"/>
                <a:cs typeface="Microsoft YaHei" charset="-122"/>
              </a:rPr>
              <a:t>的核心：</a:t>
            </a:r>
            <a:r>
              <a:rPr altLang="en-US" dirty="0" sz="2400" lang="zh-CN">
                <a:solidFill>
                  <a:srgbClr val="C00000"/>
                </a:solidFill>
                <a:latin typeface="Microsoft YaHei" charset="-122"/>
                <a:ea typeface="Microsoft YaHei" charset="-122"/>
                <a:cs typeface="Microsoft YaHei" charset="-122"/>
              </a:rPr>
              <a:t>议会制</a:t>
            </a:r>
            <a:endParaRPr altLang="zh-CN" dirty="0" sz="2400" lang="en-US">
              <a:solidFill>
                <a:srgbClr val="C00000"/>
              </a:solidFill>
              <a:latin typeface="Microsoft YaHei" charset="-122"/>
              <a:ea typeface="Microsoft YaHei" charset="-122"/>
              <a:cs typeface="Microsoft YaHei" charset="-122"/>
            </a:endParaRPr>
          </a:p>
          <a:p>
            <a:pPr lvl="0">
              <a:lnSpc>
                <a:spcPct val="200000"/>
              </a:lnSpc>
            </a:pPr>
            <a:r>
              <a:rPr altLang="zh-CN" dirty="0" sz="2400" lang="zh-CN">
                <a:solidFill>
                  <a:srgbClr val="C00000"/>
                </a:solidFill>
                <a:latin typeface="Microsoft YaHei" charset="-122"/>
                <a:ea typeface="Microsoft YaHei" charset="-122"/>
                <a:cs typeface="Microsoft YaHei" charset="-122"/>
              </a:rPr>
              <a:t>本质</a:t>
            </a:r>
            <a:r>
              <a:rPr altLang="zh-CN" dirty="0" sz="2400" lang="zh-CN">
                <a:latin typeface="Microsoft YaHei" charset="-122"/>
                <a:ea typeface="Microsoft YaHei" charset="-122"/>
                <a:cs typeface="Microsoft YaHei" charset="-122"/>
              </a:rPr>
              <a:t>是维护资产阶级的阶级利益，为资产阶级专政服务</a:t>
            </a:r>
          </a:p>
        </p:txBody>
      </p:sp>
      <p:pic>
        <p:nvPicPr>
          <p:cNvPr id="2097194" name="图片 3"/>
          <p:cNvPicPr>
            <a:picLocks noChangeAspect="1"/>
          </p:cNvPicPr>
          <p:nvPr/>
        </p:nvPicPr>
        <p:blipFill>
          <a:blip xmlns:r="http://schemas.openxmlformats.org/officeDocument/2006/relationships" r:embed="rId6"/>
          <a:stretch>
            <a:fillRect/>
          </a:stretch>
        </p:blipFill>
        <p:spPr>
          <a:xfrm>
            <a:off x="7824192" y="4114504"/>
            <a:ext cx="3918377" cy="2322314"/>
          </a:xfrm>
          <a:prstGeom prst="rect"/>
        </p:spPr>
      </p:pic>
      <p:sp>
        <p:nvSpPr>
          <p:cNvPr id="1048969"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
        <p:nvSpPr>
          <p:cNvPr id="1048970" name="标题 1"/>
          <p:cNvSpPr txBox="1"/>
          <p:nvPr/>
        </p:nvSpPr>
        <p:spPr>
          <a:xfrm>
            <a:off x="24614" y="-55938"/>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4.4.1.5</a:t>
            </a:r>
            <a:r>
              <a:rPr altLang="en-US" dirty="0" sz="1600" lang="zh-CN">
                <a:solidFill>
                  <a:schemeClr val="bg1"/>
                </a:solidFill>
                <a:latin typeface="Microsoft YaHei" charset="-122"/>
                <a:ea typeface="Microsoft YaHei" charset="-122"/>
                <a:cs typeface="Microsoft YaHei" charset="-122"/>
              </a:rPr>
              <a:t>资本主义的民主制度</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18" name=""/>
        <p:cNvGrpSpPr/>
        <p:nvPr/>
      </p:nvGrpSpPr>
      <p:grpSpPr>
        <a:xfrm>
          <a:off x="0" y="0"/>
          <a:ext cx="0" cy="0"/>
          <a:chOff x="0" y="0"/>
          <a:chExt cx="0" cy="0"/>
        </a:xfrm>
      </p:grpSpPr>
      <p:sp>
        <p:nvSpPr>
          <p:cNvPr id="1048624" name="第三章：人类社会及其发展规律"/>
          <p:cNvSpPr txBox="1"/>
          <p:nvPr/>
        </p:nvSpPr>
        <p:spPr>
          <a:xfrm>
            <a:off x="2696233" y="962155"/>
            <a:ext cx="64953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四</a:t>
            </a:r>
            <a:r>
              <a:rPr dirty="0" sz="3350">
                <a:latin typeface="Microsoft YaHei" charset="-122"/>
                <a:ea typeface="Microsoft YaHei" charset="-122"/>
                <a:cs typeface="Microsoft YaHei" charset="-122"/>
              </a:rPr>
              <a:t>章：</a:t>
            </a:r>
            <a:r>
              <a:rPr altLang="en-US" dirty="0" sz="3350" lang="zh-CN">
                <a:latin typeface="Microsoft YaHei" charset="-122"/>
                <a:ea typeface="Microsoft YaHei" charset="-122"/>
                <a:cs typeface="Microsoft YaHei" charset="-122"/>
              </a:rPr>
              <a:t>资本主义的形成及其本质</a:t>
            </a:r>
            <a:endParaRPr dirty="0" sz="3350">
              <a:latin typeface="Microsoft YaHei" charset="-122"/>
              <a:ea typeface="Microsoft YaHei" charset="-122"/>
              <a:cs typeface="Microsoft YaHei" charset="-122"/>
            </a:endParaRPr>
          </a:p>
        </p:txBody>
      </p:sp>
      <p:sp>
        <p:nvSpPr>
          <p:cNvPr id="1048625" name="社会基本矛盾及其运动规律"/>
          <p:cNvSpPr txBox="1"/>
          <p:nvPr/>
        </p:nvSpPr>
        <p:spPr>
          <a:xfrm>
            <a:off x="4113946" y="2293251"/>
            <a:ext cx="2699457" cy="505267"/>
          </a:xfrm>
          <a:prstGeom prst="rect"/>
          <a:solidFill>
            <a:schemeClr val="bg1">
              <a:lumMod val="85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资本主义的形成</a:t>
            </a:r>
            <a:endParaRPr dirty="0" sz="2950">
              <a:latin typeface="Microsoft YaHei" charset="-122"/>
              <a:ea typeface="Microsoft YaHei" charset="-122"/>
              <a:cs typeface="Microsoft YaHei" charset="-122"/>
            </a:endParaRPr>
          </a:p>
        </p:txBody>
      </p:sp>
      <p:sp>
        <p:nvSpPr>
          <p:cNvPr id="1048626" name="1"/>
          <p:cNvSpPr/>
          <p:nvPr/>
        </p:nvSpPr>
        <p:spPr>
          <a:xfrm>
            <a:off x="2895600" y="2228383"/>
            <a:ext cx="635000" cy="635001"/>
          </a:xfrm>
          <a:prstGeom prst="ellipse"/>
          <a:solidFill>
            <a:schemeClr val="bg1">
              <a:lumMod val="85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627" name="2"/>
          <p:cNvSpPr/>
          <p:nvPr/>
        </p:nvSpPr>
        <p:spPr>
          <a:xfrm>
            <a:off x="2895600" y="3298497"/>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628" name="社会历史发展的动力"/>
          <p:cNvSpPr txBox="1"/>
          <p:nvPr/>
        </p:nvSpPr>
        <p:spPr>
          <a:xfrm>
            <a:off x="4100546" y="3363364"/>
            <a:ext cx="4969309" cy="505267"/>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资本主义经济制度的本质特征</a:t>
            </a:r>
            <a:endParaRPr dirty="0" sz="2950">
              <a:latin typeface="Microsoft YaHei" charset="-122"/>
              <a:ea typeface="Microsoft YaHei" charset="-122"/>
              <a:cs typeface="Microsoft YaHei" charset="-122"/>
            </a:endParaRPr>
          </a:p>
        </p:txBody>
      </p:sp>
      <p:sp>
        <p:nvSpPr>
          <p:cNvPr id="1048629" name="3"/>
          <p:cNvSpPr/>
          <p:nvPr/>
        </p:nvSpPr>
        <p:spPr>
          <a:xfrm>
            <a:off x="2895600" y="4368611"/>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630" name="人民群众在历史发展中的作用"/>
          <p:cNvSpPr txBox="1"/>
          <p:nvPr/>
        </p:nvSpPr>
        <p:spPr>
          <a:xfrm>
            <a:off x="4084196" y="4433478"/>
            <a:ext cx="5725926" cy="505267"/>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资本的流通过程和剩余价值的分配</a:t>
            </a:r>
            <a:endParaRPr dirty="0" sz="2950">
              <a:latin typeface="Microsoft YaHei" charset="-122"/>
              <a:ea typeface="Microsoft YaHei" charset="-122"/>
              <a:cs typeface="Microsoft YaHei" charset="-122"/>
            </a:endParaRPr>
          </a:p>
        </p:txBody>
      </p:sp>
      <p:sp>
        <p:nvSpPr>
          <p:cNvPr id="1048631" name="3"/>
          <p:cNvSpPr/>
          <p:nvPr/>
        </p:nvSpPr>
        <p:spPr>
          <a:xfrm>
            <a:off x="2901716" y="5391783"/>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altLang="zh-CN" dirty="0" sz="3000" lang="en-US">
                <a:latin typeface="Microsoft YaHei" charset="-122"/>
                <a:ea typeface="Microsoft YaHei" charset="-122"/>
                <a:cs typeface="Microsoft YaHei" charset="-122"/>
              </a:rPr>
              <a:t>4</a:t>
            </a:r>
            <a:endParaRPr dirty="0" sz="3000">
              <a:latin typeface="Microsoft YaHei" charset="-122"/>
              <a:ea typeface="Microsoft YaHei" charset="-122"/>
              <a:cs typeface="Microsoft YaHei" charset="-122"/>
            </a:endParaRPr>
          </a:p>
        </p:txBody>
      </p:sp>
      <p:sp>
        <p:nvSpPr>
          <p:cNvPr id="1048632" name="人民群众在历史发展中的作用"/>
          <p:cNvSpPr txBox="1"/>
          <p:nvPr/>
        </p:nvSpPr>
        <p:spPr>
          <a:xfrm>
            <a:off x="4123470" y="5411864"/>
            <a:ext cx="5347618" cy="505267"/>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2950" lang="zh-CN">
                <a:latin typeface="Microsoft YaHei" charset="-122"/>
                <a:ea typeface="Microsoft YaHei" charset="-122"/>
                <a:cs typeface="Microsoft YaHei" charset="-122"/>
              </a:rPr>
              <a:t>资本主义的政治制度和意识形态</a:t>
            </a:r>
            <a:endParaRPr dirty="0" sz="2950">
              <a:latin typeface="Microsoft YaHei" charset="-122"/>
              <a:ea typeface="Microsoft YaHei" charset="-122"/>
              <a:cs typeface="Microsoft YaHei"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69" name=""/>
        <p:cNvGrpSpPr/>
        <p:nvPr/>
      </p:nvGrpSpPr>
      <p:grpSpPr>
        <a:xfrm>
          <a:off x="0" y="0"/>
          <a:ext cx="0" cy="0"/>
          <a:chOff x="0" y="0"/>
          <a:chExt cx="0" cy="0"/>
        </a:xfrm>
      </p:grpSpPr>
      <p:sp>
        <p:nvSpPr>
          <p:cNvPr id="1048971" name="矩形 1"/>
          <p:cNvSpPr/>
          <p:nvPr/>
        </p:nvSpPr>
        <p:spPr>
          <a:xfrm>
            <a:off x="1703512" y="1772816"/>
            <a:ext cx="6096000" cy="3323987"/>
          </a:xfrm>
          <a:prstGeom prst="rect"/>
        </p:spPr>
        <p:txBody>
          <a:bodyPr>
            <a:spAutoFit/>
          </a:bodyPr>
          <a:p>
            <a:pPr>
              <a:lnSpc>
                <a:spcPct val="150000"/>
              </a:lnSpc>
            </a:pPr>
            <a:r>
              <a:rPr altLang="en-US" dirty="0" sz="2800" lang="zh-CN">
                <a:solidFill>
                  <a:srgbClr val="1F2D3D"/>
                </a:solidFill>
                <a:latin typeface="Microsoft YaHei" charset="-122"/>
                <a:ea typeface="Microsoft YaHei" charset="-122"/>
                <a:cs typeface="Microsoft YaHei" charset="-122"/>
              </a:rPr>
              <a:t>资本主义国家的立法机构是（ ）</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检察机构  </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法院</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警察机构  </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议会或国会</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70" name=""/>
        <p:cNvGrpSpPr/>
        <p:nvPr/>
      </p:nvGrpSpPr>
      <p:grpSpPr>
        <a:xfrm>
          <a:off x="0" y="0"/>
          <a:ext cx="0" cy="0"/>
          <a:chOff x="0" y="0"/>
          <a:chExt cx="0" cy="0"/>
        </a:xfrm>
      </p:grpSpPr>
      <p:sp>
        <p:nvSpPr>
          <p:cNvPr id="1048972" name="矩形 1"/>
          <p:cNvSpPr/>
          <p:nvPr/>
        </p:nvSpPr>
        <p:spPr>
          <a:xfrm>
            <a:off x="1703512" y="1772816"/>
            <a:ext cx="6096000" cy="3323987"/>
          </a:xfrm>
          <a:prstGeom prst="rect"/>
        </p:spPr>
        <p:txBody>
          <a:bodyPr>
            <a:spAutoFit/>
          </a:bodyPr>
          <a:p>
            <a:pPr>
              <a:lnSpc>
                <a:spcPct val="150000"/>
              </a:lnSpc>
            </a:pPr>
            <a:r>
              <a:rPr altLang="en-US" dirty="0" sz="2800" lang="zh-CN">
                <a:solidFill>
                  <a:srgbClr val="1F2D3D"/>
                </a:solidFill>
                <a:latin typeface="Microsoft YaHei" charset="-122"/>
                <a:ea typeface="Microsoft YaHei" charset="-122"/>
                <a:cs typeface="Microsoft YaHei" charset="-122"/>
              </a:rPr>
              <a:t>资本主义国家的立法机构是（</a:t>
            </a:r>
            <a:r>
              <a:rPr altLang="zh-CN" b="1" dirty="0" sz="2800" lang="en-US">
                <a:solidFill>
                  <a:srgbClr val="C00000"/>
                </a:solidFill>
                <a:latin typeface="Microsoft YaHei" charset="-122"/>
                <a:ea typeface="Microsoft YaHei" charset="-122"/>
                <a:cs typeface="Microsoft YaHei" charset="-122"/>
              </a:rPr>
              <a:t>D</a:t>
            </a:r>
            <a:r>
              <a:rPr altLang="en-US" b="1" dirty="0" sz="2800" lang="zh-CN">
                <a:solidFill>
                  <a:srgbClr val="C00000"/>
                </a:solidFill>
                <a:latin typeface="Microsoft YaHei" charset="-122"/>
                <a:ea typeface="Microsoft YaHei" charset="-122"/>
                <a:cs typeface="Microsoft YaHei" charset="-122"/>
              </a:rPr>
              <a:t> </a:t>
            </a:r>
            <a:r>
              <a:rPr altLang="en-US" dirty="0" sz="2800" lang="zh-CN">
                <a:solidFill>
                  <a:srgbClr val="1F2D3D"/>
                </a:solidFill>
                <a:latin typeface="Microsoft YaHei" charset="-122"/>
                <a:ea typeface="Microsoft YaHei" charset="-122"/>
                <a:cs typeface="Microsoft YaHei" charset="-122"/>
              </a:rPr>
              <a:t>）</a:t>
            </a:r>
          </a:p>
          <a:p>
            <a:pPr>
              <a:lnSpc>
                <a:spcPct val="150000"/>
              </a:lnSpc>
            </a:pPr>
            <a:r>
              <a:rPr altLang="zh-CN" dirty="0" sz="2800" lang="en-US">
                <a:solidFill>
                  <a:srgbClr val="1F2D3D"/>
                </a:solidFill>
                <a:latin typeface="Microsoft YaHei" charset="-122"/>
                <a:ea typeface="Microsoft YaHei" charset="-122"/>
                <a:cs typeface="Microsoft YaHei" charset="-122"/>
              </a:rPr>
              <a:t>A:</a:t>
            </a:r>
            <a:r>
              <a:rPr altLang="en-US" dirty="0" sz="2800" lang="zh-CN">
                <a:solidFill>
                  <a:srgbClr val="1F2D3D"/>
                </a:solidFill>
                <a:latin typeface="Microsoft YaHei" charset="-122"/>
                <a:ea typeface="Microsoft YaHei" charset="-122"/>
                <a:cs typeface="Microsoft YaHei" charset="-122"/>
              </a:rPr>
              <a:t>检察机构  </a:t>
            </a:r>
          </a:p>
          <a:p>
            <a:pPr>
              <a:lnSpc>
                <a:spcPct val="150000"/>
              </a:lnSpc>
            </a:pPr>
            <a:r>
              <a:rPr altLang="zh-CN" dirty="0" sz="2800" lang="en-US">
                <a:solidFill>
                  <a:srgbClr val="1F2D3D"/>
                </a:solidFill>
                <a:latin typeface="Microsoft YaHei" charset="-122"/>
                <a:ea typeface="Microsoft YaHei" charset="-122"/>
                <a:cs typeface="Microsoft YaHei" charset="-122"/>
              </a:rPr>
              <a:t>B:</a:t>
            </a:r>
            <a:r>
              <a:rPr altLang="en-US" dirty="0" sz="2800" lang="zh-CN">
                <a:solidFill>
                  <a:srgbClr val="1F2D3D"/>
                </a:solidFill>
                <a:latin typeface="Microsoft YaHei" charset="-122"/>
                <a:ea typeface="Microsoft YaHei" charset="-122"/>
                <a:cs typeface="Microsoft YaHei" charset="-122"/>
              </a:rPr>
              <a:t>法院</a:t>
            </a:r>
          </a:p>
          <a:p>
            <a:pPr>
              <a:lnSpc>
                <a:spcPct val="150000"/>
              </a:lnSpc>
            </a:pPr>
            <a:r>
              <a:rPr altLang="zh-CN" dirty="0" sz="2800" lang="en-US">
                <a:solidFill>
                  <a:srgbClr val="1F2D3D"/>
                </a:solidFill>
                <a:latin typeface="Microsoft YaHei" charset="-122"/>
                <a:ea typeface="Microsoft YaHei" charset="-122"/>
                <a:cs typeface="Microsoft YaHei" charset="-122"/>
              </a:rPr>
              <a:t>C:</a:t>
            </a:r>
            <a:r>
              <a:rPr altLang="en-US" dirty="0" sz="2800" lang="zh-CN">
                <a:solidFill>
                  <a:srgbClr val="1F2D3D"/>
                </a:solidFill>
                <a:latin typeface="Microsoft YaHei" charset="-122"/>
                <a:ea typeface="Microsoft YaHei" charset="-122"/>
                <a:cs typeface="Microsoft YaHei" charset="-122"/>
              </a:rPr>
              <a:t>警察机构  </a:t>
            </a:r>
          </a:p>
          <a:p>
            <a:pPr>
              <a:lnSpc>
                <a:spcPct val="150000"/>
              </a:lnSpc>
            </a:pPr>
            <a:r>
              <a:rPr altLang="zh-CN" dirty="0" sz="2800" lang="en-US">
                <a:solidFill>
                  <a:srgbClr val="1F2D3D"/>
                </a:solidFill>
                <a:latin typeface="Microsoft YaHei" charset="-122"/>
                <a:ea typeface="Microsoft YaHei" charset="-122"/>
                <a:cs typeface="Microsoft YaHei" charset="-122"/>
              </a:rPr>
              <a:t>D:</a:t>
            </a:r>
            <a:r>
              <a:rPr altLang="en-US" dirty="0" sz="2800" lang="zh-CN">
                <a:solidFill>
                  <a:srgbClr val="1F2D3D"/>
                </a:solidFill>
                <a:latin typeface="Microsoft YaHei" charset="-122"/>
                <a:ea typeface="Microsoft YaHei" charset="-122"/>
                <a:cs typeface="Microsoft YaHei" charset="-122"/>
              </a:rPr>
              <a:t>议会或国会</a:t>
            </a:r>
            <a:endParaRPr altLang="en-US" b="0" dirty="0" sz="28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271" name=""/>
        <p:cNvGrpSpPr/>
        <p:nvPr/>
      </p:nvGrpSpPr>
      <p:grpSpPr>
        <a:xfrm>
          <a:off x="0" y="0"/>
          <a:ext cx="0" cy="0"/>
          <a:chOff x="0" y="0"/>
          <a:chExt cx="0" cy="0"/>
        </a:xfrm>
      </p:grpSpPr>
      <p:sp>
        <p:nvSpPr>
          <p:cNvPr id="1048973" name="矩形 1"/>
          <p:cNvSpPr/>
          <p:nvPr/>
        </p:nvSpPr>
        <p:spPr>
          <a:xfrm>
            <a:off x="1631504" y="1700808"/>
            <a:ext cx="6984776" cy="454053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资本主义民主制的核心和主要标志是（ ）</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议会制</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普选制</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三权分立制 </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民主共和制 </a:t>
            </a:r>
          </a:p>
          <a:p>
            <a:pPr>
              <a:lnSpc>
                <a:spcPct val="150000"/>
              </a:lnSpc>
            </a:pP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272" name=""/>
        <p:cNvGrpSpPr/>
        <p:nvPr/>
      </p:nvGrpSpPr>
      <p:grpSpPr>
        <a:xfrm>
          <a:off x="0" y="0"/>
          <a:ext cx="0" cy="0"/>
          <a:chOff x="0" y="0"/>
          <a:chExt cx="0" cy="0"/>
        </a:xfrm>
      </p:grpSpPr>
      <p:sp>
        <p:nvSpPr>
          <p:cNvPr id="1048974" name="矩形 1"/>
          <p:cNvSpPr/>
          <p:nvPr/>
        </p:nvSpPr>
        <p:spPr>
          <a:xfrm>
            <a:off x="1631504" y="1700808"/>
            <a:ext cx="6984776" cy="461664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资本主义民主制的核心和主要标志是（</a:t>
            </a:r>
            <a:r>
              <a:rPr altLang="zh-CN" b="1" dirty="0" sz="2800" lang="en-US">
                <a:solidFill>
                  <a:srgbClr val="C00000"/>
                </a:solidFill>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议会制</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普选制</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三权分立制 </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民主共和制 </a:t>
            </a:r>
          </a:p>
          <a:p>
            <a:pPr>
              <a:lnSpc>
                <a:spcPct val="150000"/>
              </a:lnSpc>
            </a:pP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273" name=""/>
        <p:cNvGrpSpPr/>
        <p:nvPr/>
      </p:nvGrpSpPr>
      <p:grpSpPr>
        <a:xfrm>
          <a:off x="0" y="0"/>
          <a:ext cx="0" cy="0"/>
          <a:chOff x="0" y="0"/>
          <a:chExt cx="0" cy="0"/>
        </a:xfrm>
      </p:grpSpPr>
      <p:sp>
        <p:nvSpPr>
          <p:cNvPr id="1048975" name="矩形 1"/>
          <p:cNvSpPr/>
          <p:nvPr/>
        </p:nvSpPr>
        <p:spPr>
          <a:xfrm>
            <a:off x="1559496" y="1700808"/>
            <a:ext cx="6984776" cy="389420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资本主义政治制度的核心是（ ）</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政党制度   </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法律制度</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国家制度</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选举制度</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274" name=""/>
        <p:cNvGrpSpPr/>
        <p:nvPr/>
      </p:nvGrpSpPr>
      <p:grpSpPr>
        <a:xfrm>
          <a:off x="0" y="0"/>
          <a:ext cx="0" cy="0"/>
          <a:chOff x="0" y="0"/>
          <a:chExt cx="0" cy="0"/>
        </a:xfrm>
      </p:grpSpPr>
      <p:sp>
        <p:nvSpPr>
          <p:cNvPr id="1048976" name="矩形 1"/>
          <p:cNvSpPr/>
          <p:nvPr/>
        </p:nvSpPr>
        <p:spPr>
          <a:xfrm>
            <a:off x="1559496" y="1700808"/>
            <a:ext cx="6984776" cy="397031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资本主义政治制度的核心是（</a:t>
            </a:r>
            <a:r>
              <a:rPr altLang="zh-CN" b="1" dirty="0" sz="2800" lang="en-US">
                <a:solidFill>
                  <a:srgbClr val="C00000"/>
                </a:solidFill>
                <a:latin typeface="Microsoft YaHei" charset="-122"/>
                <a:ea typeface="Microsoft YaHei" charset="-122"/>
                <a:cs typeface="Microsoft YaHei" charset="-122"/>
              </a:rPr>
              <a:t>C</a:t>
            </a:r>
            <a:r>
              <a:rPr altLang="en-US" b="1"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政党制度   </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法律制度</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国家制度</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选举制度</a:t>
            </a: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275" name=""/>
        <p:cNvGrpSpPr/>
        <p:nvPr/>
      </p:nvGrpSpPr>
      <p:grpSpPr>
        <a:xfrm>
          <a:off x="0" y="0"/>
          <a:ext cx="0" cy="0"/>
          <a:chOff x="0" y="0"/>
          <a:chExt cx="0" cy="0"/>
        </a:xfrm>
      </p:grpSpPr>
      <p:sp>
        <p:nvSpPr>
          <p:cNvPr id="1048977" name="矩形 1"/>
          <p:cNvSpPr/>
          <p:nvPr/>
        </p:nvSpPr>
        <p:spPr>
          <a:xfrm>
            <a:off x="1559496" y="1700808"/>
            <a:ext cx="9433048" cy="461664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在资本主义国家的三权分立制度中，“三权”不包括（ ）</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立法权</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财政权</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行政权</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司法权</a:t>
            </a:r>
          </a:p>
          <a:p>
            <a:pPr>
              <a:lnSpc>
                <a:spcPct val="150000"/>
              </a:lnSpc>
            </a:pP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276" name=""/>
        <p:cNvGrpSpPr/>
        <p:nvPr/>
      </p:nvGrpSpPr>
      <p:grpSpPr>
        <a:xfrm>
          <a:off x="0" y="0"/>
          <a:ext cx="0" cy="0"/>
          <a:chOff x="0" y="0"/>
          <a:chExt cx="0" cy="0"/>
        </a:xfrm>
      </p:grpSpPr>
      <p:sp>
        <p:nvSpPr>
          <p:cNvPr id="1048978" name="矩形 1"/>
          <p:cNvSpPr/>
          <p:nvPr/>
        </p:nvSpPr>
        <p:spPr>
          <a:xfrm>
            <a:off x="1559496" y="1484784"/>
            <a:ext cx="9433048" cy="4616648"/>
          </a:xfrm>
          <a:prstGeom prst="rect"/>
        </p:spPr>
        <p:txBody>
          <a:bodyPr wrap="square">
            <a:spAutoFit/>
          </a:bodyPr>
          <a:p>
            <a:pPr>
              <a:lnSpc>
                <a:spcPct val="150000"/>
              </a:lnSpc>
            </a:pPr>
            <a:r>
              <a:rPr altLang="en-US" dirty="0" sz="2800" lang="zh-CN">
                <a:latin typeface="Microsoft YaHei" charset="-122"/>
                <a:ea typeface="Microsoft YaHei" charset="-122"/>
                <a:cs typeface="Microsoft YaHei" charset="-122"/>
              </a:rPr>
              <a:t>在资本主义国家的三权分立制度中，“三权”不包括（</a:t>
            </a:r>
            <a:r>
              <a:rPr altLang="zh-CN" b="1" dirty="0" sz="2800" lang="en-US">
                <a:solidFill>
                  <a:srgbClr val="C00000"/>
                </a:solidFill>
                <a:latin typeface="Microsoft YaHei" charset="-122"/>
                <a:ea typeface="Microsoft YaHei" charset="-122"/>
                <a:cs typeface="Microsoft YaHei" charset="-122"/>
              </a:rPr>
              <a:t>B</a:t>
            </a:r>
            <a:r>
              <a:rPr altLang="en-US" b="1" dirty="0" sz="2800" lang="zh-CN">
                <a:solidFill>
                  <a:srgbClr val="C00000"/>
                </a:solidFill>
                <a:latin typeface="Microsoft YaHei" charset="-122"/>
                <a:ea typeface="Microsoft YaHei" charset="-122"/>
                <a:cs typeface="Microsoft YaHei" charset="-122"/>
              </a:rPr>
              <a:t> </a:t>
            </a:r>
            <a:r>
              <a:rPr altLang="en-US" dirty="0" sz="2800" lang="zh-CN">
                <a:latin typeface="Microsoft YaHei" charset="-122"/>
                <a:ea typeface="Microsoft YaHei" charset="-122"/>
                <a:cs typeface="Microsoft YaHei" charset="-122"/>
              </a:rPr>
              <a:t>）</a:t>
            </a:r>
          </a:p>
          <a:p>
            <a:pPr>
              <a:lnSpc>
                <a:spcPct val="150000"/>
              </a:lnSpc>
            </a:pPr>
            <a:r>
              <a:rPr altLang="zh-CN" dirty="0" sz="2800" lang="en-US">
                <a:latin typeface="Microsoft YaHei" charset="-122"/>
                <a:ea typeface="Microsoft YaHei" charset="-122"/>
                <a:cs typeface="Microsoft YaHei" charset="-122"/>
              </a:rPr>
              <a:t>A:</a:t>
            </a:r>
            <a:r>
              <a:rPr altLang="en-US" dirty="0" sz="2800" lang="zh-CN">
                <a:latin typeface="Microsoft YaHei" charset="-122"/>
                <a:ea typeface="Microsoft YaHei" charset="-122"/>
                <a:cs typeface="Microsoft YaHei" charset="-122"/>
              </a:rPr>
              <a:t>立法权</a:t>
            </a:r>
          </a:p>
          <a:p>
            <a:pPr>
              <a:lnSpc>
                <a:spcPct val="150000"/>
              </a:lnSpc>
            </a:pPr>
            <a:r>
              <a:rPr altLang="zh-CN" dirty="0" sz="2800" lang="en-US">
                <a:latin typeface="Microsoft YaHei" charset="-122"/>
                <a:ea typeface="Microsoft YaHei" charset="-122"/>
                <a:cs typeface="Microsoft YaHei" charset="-122"/>
              </a:rPr>
              <a:t>B:</a:t>
            </a:r>
            <a:r>
              <a:rPr altLang="en-US" dirty="0" sz="2800" lang="zh-CN">
                <a:latin typeface="Microsoft YaHei" charset="-122"/>
                <a:ea typeface="Microsoft YaHei" charset="-122"/>
                <a:cs typeface="Microsoft YaHei" charset="-122"/>
              </a:rPr>
              <a:t>财政权</a:t>
            </a:r>
          </a:p>
          <a:p>
            <a:pPr>
              <a:lnSpc>
                <a:spcPct val="150000"/>
              </a:lnSpc>
            </a:pPr>
            <a:r>
              <a:rPr altLang="zh-CN" dirty="0" sz="2800" lang="en-US">
                <a:latin typeface="Microsoft YaHei" charset="-122"/>
                <a:ea typeface="Microsoft YaHei" charset="-122"/>
                <a:cs typeface="Microsoft YaHei" charset="-122"/>
              </a:rPr>
              <a:t>C:</a:t>
            </a:r>
            <a:r>
              <a:rPr altLang="en-US" dirty="0" sz="2800" lang="zh-CN">
                <a:latin typeface="Microsoft YaHei" charset="-122"/>
                <a:ea typeface="Microsoft YaHei" charset="-122"/>
                <a:cs typeface="Microsoft YaHei" charset="-122"/>
              </a:rPr>
              <a:t>行政权</a:t>
            </a:r>
          </a:p>
          <a:p>
            <a:pPr>
              <a:lnSpc>
                <a:spcPct val="150000"/>
              </a:lnSpc>
            </a:pPr>
            <a:r>
              <a:rPr altLang="zh-CN" dirty="0" sz="2800" lang="en-US">
                <a:latin typeface="Microsoft YaHei" charset="-122"/>
                <a:ea typeface="Microsoft YaHei" charset="-122"/>
                <a:cs typeface="Microsoft YaHei" charset="-122"/>
              </a:rPr>
              <a:t>D:</a:t>
            </a:r>
            <a:r>
              <a:rPr altLang="en-US" dirty="0" sz="2800" lang="zh-CN">
                <a:latin typeface="Microsoft YaHei" charset="-122"/>
                <a:ea typeface="Microsoft YaHei" charset="-122"/>
                <a:cs typeface="Microsoft YaHei" charset="-122"/>
              </a:rPr>
              <a:t>司法权</a:t>
            </a:r>
          </a:p>
          <a:p>
            <a:pPr>
              <a:lnSpc>
                <a:spcPct val="150000"/>
              </a:lnSpc>
            </a:pPr>
            <a:br>
              <a:rPr altLang="en-US" dirty="0" sz="2800" lang="zh-CN">
                <a:latin typeface="Microsoft YaHei" charset="-122"/>
                <a:ea typeface="Microsoft YaHei" charset="-122"/>
                <a:cs typeface="Microsoft YaHei" charset="-122"/>
              </a:rPr>
            </a:br>
            <a:endParaRPr altLang="en-US" dirty="0" sz="2800" lang="zh-CN">
              <a:latin typeface="Microsoft YaHei" charset="-122"/>
              <a:ea typeface="Microsoft YaHei" charset="-122"/>
              <a:cs typeface="Microsoft YaHei" charset="-122"/>
            </a:endParaRPr>
          </a:p>
        </p:txBody>
      </p:sp>
    </p:spTree>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277" name=""/>
        <p:cNvGrpSpPr/>
        <p:nvPr/>
      </p:nvGrpSpPr>
      <p:grpSpPr>
        <a:xfrm>
          <a:off x="0" y="0"/>
          <a:ext cx="0" cy="0"/>
          <a:chOff x="0" y="0"/>
          <a:chExt cx="0" cy="0"/>
        </a:xfrm>
      </p:grpSpPr>
      <p:graphicFrame>
        <p:nvGraphicFramePr>
          <p:cNvPr id="4194352" name="内容占位符 3"/>
          <p:cNvGraphicFramePr>
            <a:graphicFrameLocks/>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79"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278" name=""/>
        <p:cNvGrpSpPr/>
        <p:nvPr/>
      </p:nvGrpSpPr>
      <p:grpSpPr>
        <a:xfrm>
          <a:off x="0" y="0"/>
          <a:ext cx="0" cy="0"/>
          <a:chOff x="0" y="0"/>
          <a:chExt cx="0" cy="0"/>
        </a:xfrm>
      </p:grpSpPr>
      <p:sp>
        <p:nvSpPr>
          <p:cNvPr id="1048980" name="TextBox 3"/>
          <p:cNvSpPr txBox="1"/>
          <p:nvPr/>
        </p:nvSpPr>
        <p:spPr>
          <a:xfrm>
            <a:off x="623392" y="2060849"/>
            <a:ext cx="10657184" cy="553995"/>
          </a:xfrm>
          <a:prstGeom prst="rect"/>
          <a:noFill/>
        </p:spPr>
        <p:txBody>
          <a:bodyPr bIns="45718" lIns="91424" rIns="91424" rtlCol="0" tIns="45718" wrap="square">
            <a:spAutoFit/>
          </a:bodyPr>
          <a:p>
            <a:pPr>
              <a:lnSpc>
                <a:spcPct val="150000"/>
              </a:lnSpc>
            </a:pPr>
            <a:endParaRPr altLang="zh-CN" b="1" dirty="0" sz="2000" lang="en-US">
              <a:latin typeface="微软雅黑" panose="020B0503020204020204" pitchFamily="34" charset="-122"/>
              <a:ea typeface="微软雅黑" panose="020B0503020204020204" pitchFamily="34" charset="-122"/>
            </a:endParaRPr>
          </a:p>
        </p:txBody>
      </p:sp>
      <p:sp>
        <p:nvSpPr>
          <p:cNvPr id="1048981" name="TextBox 4"/>
          <p:cNvSpPr txBox="1"/>
          <p:nvPr/>
        </p:nvSpPr>
        <p:spPr>
          <a:xfrm>
            <a:off x="875420" y="1606221"/>
            <a:ext cx="10261140" cy="646327"/>
          </a:xfrm>
          <a:prstGeom prst="rect"/>
          <a:noFill/>
        </p:spPr>
        <p:txBody>
          <a:bodyPr bIns="45718" lIns="91426" rIns="91426" rtlCol="0" tIns="45718" wrap="square">
            <a:spAutoFit/>
          </a:bodyPr>
          <a:p>
            <a:pPr>
              <a:lnSpc>
                <a:spcPct val="150000"/>
              </a:lnSpc>
            </a:pPr>
            <a:r>
              <a:rPr altLang="en-US" dirty="0" sz="2400" lang="zh-CN">
                <a:latin typeface="微软雅黑" panose="020B0503020204020204" pitchFamily="34" charset="-122"/>
                <a:ea typeface="微软雅黑" panose="020B0503020204020204" pitchFamily="34" charset="-122"/>
              </a:rPr>
              <a:t>资本主义的意识形态特点：历史进步性和阶级局限性</a:t>
            </a:r>
            <a:r>
              <a:rPr altLang="en-US" b="1" dirty="0" sz="2400" lang="zh-CN">
                <a:solidFill>
                  <a:srgbClr val="00B050"/>
                </a:solidFill>
                <a:latin typeface="微软雅黑" panose="020B0503020204020204" pitchFamily="34" charset="-122"/>
                <a:ea typeface="微软雅黑" panose="020B0503020204020204" pitchFamily="34" charset="-122"/>
              </a:rPr>
              <a:t>（单选题）</a:t>
            </a:r>
            <a:endParaRPr altLang="zh-CN" b="1" dirty="0" sz="2400" lang="en-US">
              <a:solidFill>
                <a:srgbClr val="00B050"/>
              </a:solidFill>
              <a:latin typeface="微软雅黑" panose="020B0503020204020204" pitchFamily="34" charset="-122"/>
              <a:ea typeface="微软雅黑" panose="020B0503020204020204" pitchFamily="34" charset="-122"/>
            </a:endParaRPr>
          </a:p>
        </p:txBody>
      </p:sp>
      <p:pic>
        <p:nvPicPr>
          <p:cNvPr id="2097195" name="图片 1"/>
          <p:cNvPicPr>
            <a:picLocks noChangeAspect="1"/>
          </p:cNvPicPr>
          <p:nvPr/>
        </p:nvPicPr>
        <p:blipFill>
          <a:blip xmlns:r="http://schemas.openxmlformats.org/officeDocument/2006/relationships" r:embed="rId6"/>
          <a:stretch>
            <a:fillRect/>
          </a:stretch>
        </p:blipFill>
        <p:spPr>
          <a:xfrm>
            <a:off x="3863752" y="2313801"/>
            <a:ext cx="3096344" cy="4077774"/>
          </a:xfrm>
          <a:prstGeom prst="rect"/>
        </p:spPr>
      </p:pic>
      <p:graphicFrame>
        <p:nvGraphicFramePr>
          <p:cNvPr id="4194353" name="内容占位符 3"/>
          <p:cNvGraphicFramePr>
            <a:graphicFrameLocks/>
          </p:cNvGraphicFramePr>
          <p:nvPr/>
        </p:nvGraphicFramePr>
        <p:xfrm>
          <a:off x="7756073" y="-293534"/>
          <a:ext cx="4435927" cy="19920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82"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
        <p:nvSpPr>
          <p:cNvPr id="1048983" name="标题 1"/>
          <p:cNvSpPr txBox="1"/>
          <p:nvPr/>
        </p:nvSpPr>
        <p:spPr>
          <a:xfrm>
            <a:off x="-8033" y="-32777"/>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600" lang="en-US">
                <a:solidFill>
                  <a:schemeClr val="bg1"/>
                </a:solidFill>
                <a:latin typeface="Microsoft YaHei" charset="-122"/>
                <a:ea typeface="Microsoft YaHei" charset="-122"/>
                <a:cs typeface="Microsoft YaHei" charset="-122"/>
              </a:rPr>
              <a:t>4.4.2.1</a:t>
            </a:r>
            <a:r>
              <a:rPr altLang="en-US" dirty="0" sz="1600" lang="zh-CN">
                <a:solidFill>
                  <a:schemeClr val="bg1"/>
                </a:solidFill>
                <a:latin typeface="Microsoft YaHei" charset="-122"/>
                <a:ea typeface="Microsoft YaHei" charset="-122"/>
                <a:cs typeface="Microsoft YaHei" charset="-122"/>
              </a:rPr>
              <a:t>资本主义意识形态的历史进步性和阶级局限性</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81"/>
                                        </p:tgtEl>
                                        <p:attrNameLst>
                                          <p:attrName>style.visibility</p:attrName>
                                        </p:attrNameLst>
                                      </p:cBhvr>
                                      <p:to>
                                        <p:strVal val="visible"/>
                                      </p:to>
                                    </p:set>
                                    <p:anim calcmode="lin" valueType="num">
                                      <p:cBhvr additive="base">
                                        <p:cTn dur="500" fill="hold" id="7"/>
                                        <p:tgtEl>
                                          <p:spTgt spid="1048981"/>
                                        </p:tgtEl>
                                        <p:attrNameLst>
                                          <p:attrName>ppt_x</p:attrName>
                                        </p:attrNameLst>
                                      </p:cBhvr>
                                      <p:tavLst>
                                        <p:tav tm="0">
                                          <p:val>
                                            <p:strVal val="#ppt_x"/>
                                          </p:val>
                                        </p:tav>
                                        <p:tav tm="100000">
                                          <p:val>
                                            <p:strVal val="#ppt_x"/>
                                          </p:val>
                                        </p:tav>
                                      </p:tavLst>
                                    </p:anim>
                                    <p:anim calcmode="lin" valueType="num">
                                      <p:cBhvr additive="base">
                                        <p:cTn dur="500" fill="hold" id="8"/>
                                        <p:tgtEl>
                                          <p:spTgt spid="10489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33" name="幻灯片编号占位符 1"/>
          <p:cNvSpPr>
            <a:spLocks noGrp="1"/>
          </p:cNvSpPr>
          <p:nvPr>
            <p:ph type="sldNum" sz="quarter" idx="4294967295"/>
          </p:nvPr>
        </p:nvSpPr>
        <p:spPr>
          <a:xfrm>
            <a:off x="8610600" y="6356353"/>
            <a:ext cx="2743200" cy="365125"/>
          </a:xfrm>
          <a:prstGeom prst="rect"/>
        </p:spPr>
        <p:txBody>
          <a:bodyPr/>
          <a:p>
            <a:fld id="{2F525CE8-A4D9-4C72-B3B7-D1ED057FD700}" type="slidenum">
              <a:rPr altLang="en-US" lang="zh-CN" smtClean="0">
                <a:solidFill>
                  <a:prstClr val="black">
                    <a:tint val="75000"/>
                  </a:prstClr>
                </a:solidFill>
              </a:rPr>
              <a:t>9</a:t>
            </a:fld>
            <a:endParaRPr altLang="en-US" lang="zh-CN">
              <a:solidFill>
                <a:prstClr val="black">
                  <a:tint val="75000"/>
                </a:prstClr>
              </a:solidFill>
            </a:endParaRPr>
          </a:p>
        </p:txBody>
      </p:sp>
      <p:graphicFrame>
        <p:nvGraphicFramePr>
          <p:cNvPr id="4194304" name="图表 2"/>
          <p:cNvGraphicFramePr>
            <a:graphicFrameLocks/>
          </p:cNvGraphicFramePr>
          <p:nvPr/>
        </p:nvGraphicFramePr>
        <p:xfrm>
          <a:off x="1155017" y="1124744"/>
          <a:ext cx="10276216" cy="489654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34" name="标题 1"/>
          <p:cNvSpPr txBox="1"/>
          <p:nvPr/>
        </p:nvSpPr>
        <p:spPr>
          <a:xfrm>
            <a:off x="1127448" y="332656"/>
            <a:ext cx="6264696"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第二节  资本主义经济</a:t>
            </a:r>
            <a:r>
              <a:rPr altLang="en-US" sz="2800" lang="zh-CN">
                <a:latin typeface="Microsoft YaHei" charset="-122"/>
                <a:ea typeface="Microsoft YaHei" charset="-122"/>
                <a:cs typeface="Microsoft YaHei" charset="-122"/>
              </a:rPr>
              <a:t>制度的本质特征</a:t>
            </a:r>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279" name=""/>
        <p:cNvGrpSpPr/>
        <p:nvPr/>
      </p:nvGrpSpPr>
      <p:grpSpPr>
        <a:xfrm>
          <a:off x="0" y="0"/>
          <a:ext cx="0" cy="0"/>
          <a:chOff x="0" y="0"/>
          <a:chExt cx="0" cy="0"/>
        </a:xfrm>
      </p:grpSpPr>
      <p:sp>
        <p:nvSpPr>
          <p:cNvPr id="1048984" name="TextBox 3"/>
          <p:cNvSpPr txBox="1"/>
          <p:nvPr/>
        </p:nvSpPr>
        <p:spPr>
          <a:xfrm>
            <a:off x="623392" y="2060849"/>
            <a:ext cx="10657184" cy="553995"/>
          </a:xfrm>
          <a:prstGeom prst="rect"/>
          <a:noFill/>
        </p:spPr>
        <p:txBody>
          <a:bodyPr bIns="45718" lIns="91424" rIns="91424" rtlCol="0" tIns="45718" wrap="square">
            <a:spAutoFit/>
          </a:bodyPr>
          <a:p>
            <a:pPr>
              <a:lnSpc>
                <a:spcPct val="150000"/>
              </a:lnSpc>
            </a:pPr>
            <a:endParaRPr altLang="zh-CN" b="1" dirty="0" sz="2000" lang="en-US">
              <a:latin typeface="微软雅黑" panose="020B0503020204020204" pitchFamily="34" charset="-122"/>
              <a:ea typeface="微软雅黑" panose="020B0503020204020204" pitchFamily="34" charset="-122"/>
            </a:endParaRPr>
          </a:p>
        </p:txBody>
      </p:sp>
      <p:sp>
        <p:nvSpPr>
          <p:cNvPr id="1048985" name="TextBox 4"/>
          <p:cNvSpPr txBox="1"/>
          <p:nvPr/>
        </p:nvSpPr>
        <p:spPr>
          <a:xfrm>
            <a:off x="1127448" y="1688858"/>
            <a:ext cx="10441160" cy="743982"/>
          </a:xfrm>
          <a:prstGeom prst="rect"/>
          <a:noFill/>
        </p:spPr>
        <p:txBody>
          <a:bodyPr bIns="45718" lIns="91426" rIns="91426" rtlCol="0" tIns="45718" wrap="square">
            <a:spAutoFit/>
          </a:bodyPr>
          <a:p>
            <a:pPr>
              <a:lnSpc>
                <a:spcPct val="150000"/>
              </a:lnSpc>
            </a:pPr>
            <a:r>
              <a:rPr altLang="en-US" dirty="0" sz="3200" lang="zh-CN">
                <a:latin typeface="微软雅黑" panose="020B0503020204020204" pitchFamily="34" charset="-122"/>
                <a:ea typeface="微软雅黑" panose="020B0503020204020204" pitchFamily="34" charset="-122"/>
              </a:rPr>
              <a:t>资本主义意识形态的核心：</a:t>
            </a:r>
            <a:r>
              <a:rPr altLang="en-US" dirty="0" sz="3200" lang="zh-CN">
                <a:solidFill>
                  <a:srgbClr val="C00000"/>
                </a:solidFill>
                <a:latin typeface="微软雅黑" panose="020B0503020204020204" pitchFamily="34" charset="-122"/>
                <a:ea typeface="微软雅黑" panose="020B0503020204020204" pitchFamily="34" charset="-122"/>
              </a:rPr>
              <a:t>利己主义</a:t>
            </a:r>
            <a:r>
              <a:rPr altLang="en-US" dirty="0" sz="3200" lang="zh-CN">
                <a:latin typeface="微软雅黑" panose="020B0503020204020204" pitchFamily="34" charset="-122"/>
                <a:ea typeface="微软雅黑" panose="020B0503020204020204" pitchFamily="34" charset="-122"/>
              </a:rPr>
              <a:t> </a:t>
            </a:r>
            <a:r>
              <a:rPr altLang="en-US" b="1" dirty="0" sz="3200" lang="zh-CN">
                <a:solidFill>
                  <a:srgbClr val="00B050"/>
                </a:solidFill>
                <a:latin typeface="微软雅黑" panose="020B0503020204020204" pitchFamily="34" charset="-122"/>
                <a:ea typeface="微软雅黑" panose="020B0503020204020204" pitchFamily="34" charset="-122"/>
              </a:rPr>
              <a:t>（选择题）</a:t>
            </a:r>
            <a:endParaRPr altLang="zh-CN" b="1" dirty="0" sz="3200" lang="en-US">
              <a:solidFill>
                <a:srgbClr val="00B050"/>
              </a:solidFill>
              <a:latin typeface="微软雅黑" panose="020B0503020204020204" pitchFamily="34" charset="-122"/>
              <a:ea typeface="微软雅黑" panose="020B0503020204020204" pitchFamily="34" charset="-122"/>
            </a:endParaRPr>
          </a:p>
        </p:txBody>
      </p:sp>
      <p:pic>
        <p:nvPicPr>
          <p:cNvPr id="2097196" name="Picture 2"/>
          <p:cNvPicPr>
            <a:picLocks noChangeAspect="1" noChangeArrowheads="1"/>
          </p:cNvPicPr>
          <p:nvPr/>
        </p:nvPicPr>
        <p:blipFill>
          <a:blip xmlns:r="http://schemas.openxmlformats.org/officeDocument/2006/relationships" r:embed="rId6"/>
          <a:srcRect/>
          <a:stretch>
            <a:fillRect/>
          </a:stretch>
        </p:blipFill>
        <p:spPr bwMode="auto">
          <a:xfrm>
            <a:off x="3791744" y="2815411"/>
            <a:ext cx="4680520" cy="3327308"/>
          </a:xfrm>
          <a:prstGeom prst="rect"/>
          <a:noFill/>
          <a:ln>
            <a:noFill/>
          </a:ln>
          <a:effectLst/>
        </p:spPr>
      </p:pic>
      <p:graphicFrame>
        <p:nvGraphicFramePr>
          <p:cNvPr id="4194354" name="内容占位符 3"/>
          <p:cNvGraphicFramePr>
            <a:graphicFrameLocks/>
          </p:cNvGraphicFramePr>
          <p:nvPr/>
        </p:nvGraphicFramePr>
        <p:xfrm>
          <a:off x="7756073" y="-293534"/>
          <a:ext cx="4435927" cy="1992087"/>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86" name="标题 1"/>
          <p:cNvSpPr txBox="1"/>
          <p:nvPr/>
        </p:nvSpPr>
        <p:spPr>
          <a:xfrm>
            <a:off x="971011" y="354505"/>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
        <p:nvSpPr>
          <p:cNvPr id="1048987" name="标题 1"/>
          <p:cNvSpPr txBox="1"/>
          <p:nvPr/>
        </p:nvSpPr>
        <p:spPr>
          <a:xfrm>
            <a:off x="0" y="-17486"/>
            <a:ext cx="6696744"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400" lang="en-US">
                <a:solidFill>
                  <a:schemeClr val="bg1"/>
                </a:solidFill>
                <a:latin typeface="Microsoft YaHei" charset="-122"/>
                <a:ea typeface="Microsoft YaHei" charset="-122"/>
                <a:cs typeface="Microsoft YaHei" charset="-122"/>
              </a:rPr>
              <a:t>4.4.2.2</a:t>
            </a:r>
            <a:r>
              <a:rPr altLang="en-US" dirty="0" sz="1400" lang="zh-CN">
                <a:solidFill>
                  <a:schemeClr val="bg1"/>
                </a:solidFill>
                <a:latin typeface="Microsoft YaHei" charset="-122"/>
                <a:ea typeface="Microsoft YaHei" charset="-122"/>
                <a:cs typeface="Microsoft YaHei" charset="-122"/>
              </a:rPr>
              <a:t>利己主义是资本主义意识形态的核心</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2" presetSubtype="4">
                                  <p:stCondLst>
                                    <p:cond delay="0"/>
                                  </p:stCondLst>
                                  <p:childTnLst>
                                    <p:set>
                                      <p:cBhvr>
                                        <p:cTn dur="1" fill="hold" id="6">
                                          <p:stCondLst>
                                            <p:cond delay="0"/>
                                          </p:stCondLst>
                                        </p:cTn>
                                        <p:tgtEl>
                                          <p:spTgt spid="1048985"/>
                                        </p:tgtEl>
                                        <p:attrNameLst>
                                          <p:attrName>style.visibility</p:attrName>
                                        </p:attrNameLst>
                                      </p:cBhvr>
                                      <p:to>
                                        <p:strVal val="visible"/>
                                      </p:to>
                                    </p:set>
                                    <p:anim calcmode="lin" valueType="num">
                                      <p:cBhvr additive="base">
                                        <p:cTn dur="500" fill="hold" id="7"/>
                                        <p:tgtEl>
                                          <p:spTgt spid="1048985"/>
                                        </p:tgtEl>
                                        <p:attrNameLst>
                                          <p:attrName>ppt_x</p:attrName>
                                        </p:attrNameLst>
                                      </p:cBhvr>
                                      <p:tavLst>
                                        <p:tav tm="0">
                                          <p:val>
                                            <p:strVal val="#ppt_x"/>
                                          </p:val>
                                        </p:tav>
                                        <p:tav tm="100000">
                                          <p:val>
                                            <p:strVal val="#ppt_x"/>
                                          </p:val>
                                        </p:tav>
                                      </p:tavLst>
                                    </p:anim>
                                    <p:anim calcmode="lin" valueType="num">
                                      <p:cBhvr additive="base">
                                        <p:cTn dur="500" fill="hold" id="8"/>
                                        <p:tgtEl>
                                          <p:spTgt spid="10489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98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280" name=""/>
        <p:cNvGrpSpPr/>
        <p:nvPr/>
      </p:nvGrpSpPr>
      <p:grpSpPr>
        <a:xfrm>
          <a:off x="0" y="0"/>
          <a:ext cx="0" cy="0"/>
          <a:chOff x="0" y="0"/>
          <a:chExt cx="0" cy="0"/>
        </a:xfrm>
      </p:grpSpPr>
      <p:graphicFrame>
        <p:nvGraphicFramePr>
          <p:cNvPr id="4194355" name="内容占位符 3"/>
          <p:cNvGraphicFramePr>
            <a:graphicFrameLocks/>
          </p:cNvGraphicFramePr>
          <p:nvPr/>
        </p:nvGraphicFramePr>
        <p:xfrm>
          <a:off x="695400" y="965544"/>
          <a:ext cx="11067121" cy="537801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88" name="标题 1"/>
          <p:cNvSpPr txBox="1"/>
          <p:nvPr/>
        </p:nvSpPr>
        <p:spPr>
          <a:xfrm>
            <a:off x="983432" y="320414"/>
            <a:ext cx="6768752" cy="645130"/>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en-US" dirty="0" sz="2800" lang="zh-CN">
                <a:latin typeface="Microsoft YaHei" charset="-122"/>
                <a:ea typeface="Microsoft YaHei" charset="-122"/>
                <a:cs typeface="Microsoft YaHei" charset="-122"/>
              </a:rPr>
              <a:t>第四节资本主义的政治制度和意识形态</a:t>
            </a:r>
          </a:p>
          <a:p>
            <a:endParaRPr altLang="en-US" dirty="0" sz="2800" lang="zh-CN">
              <a:latin typeface="Microsoft YaHei" charset="-122"/>
              <a:ea typeface="Microsoft YaHei" charset="-122"/>
              <a:cs typeface="Microsoft YaHei" charset="-122"/>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281" name=""/>
        <p:cNvGrpSpPr/>
        <p:nvPr/>
      </p:nvGrpSpPr>
      <p:grpSpPr>
        <a:xfrm>
          <a:off x="0" y="0"/>
          <a:ext cx="0" cy="0"/>
          <a:chOff x="0" y="0"/>
          <a:chExt cx="0" cy="0"/>
        </a:xfrm>
      </p:grpSpPr>
      <p:sp>
        <p:nvSpPr>
          <p:cNvPr id="1048989" name="矩形 1"/>
          <p:cNvSpPr/>
          <p:nvPr/>
        </p:nvSpPr>
        <p:spPr>
          <a:xfrm>
            <a:off x="1487488" y="1700808"/>
            <a:ext cx="9577064" cy="3323987"/>
          </a:xfrm>
          <a:prstGeom prst="rect"/>
        </p:spPr>
        <p:txBody>
          <a:bodyPr wrap="square">
            <a:spAutoFit/>
          </a:bodyPr>
          <a:p>
            <a:pPr>
              <a:lnSpc>
                <a:spcPct val="150000"/>
              </a:lnSpc>
            </a:pPr>
            <a:r>
              <a:rPr altLang="en-US" dirty="0" sz="2000" lang="zh-CN">
                <a:latin typeface="Microsoft YaHei" charset="-122"/>
                <a:ea typeface="Microsoft YaHei" charset="-122"/>
                <a:cs typeface="Microsoft YaHei" charset="-122"/>
              </a:rPr>
              <a:t>早期的资产阶级启蒙学者和思想家提出了许多富于进取精神的先进思想、理论和观念，继承和发扬了人类优秀的思想文化成果，是人类思想的一次大解放，体现了资本主义意识形态的（ ）</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历史进步性</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阶级局限性</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阶级本质</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唯心主义</a:t>
            </a:r>
            <a:endParaRPr altLang="en-US" b="0" dirty="0" sz="2000" i="0" lang="zh-CN">
              <a:effectLst/>
              <a:latin typeface="Microsoft YaHei" charset="-122"/>
              <a:ea typeface="Microsoft YaHei" charset="-122"/>
              <a:cs typeface="Microsoft YaHei" charset="-122"/>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282" name=""/>
        <p:cNvGrpSpPr/>
        <p:nvPr/>
      </p:nvGrpSpPr>
      <p:grpSpPr>
        <a:xfrm>
          <a:off x="0" y="0"/>
          <a:ext cx="0" cy="0"/>
          <a:chOff x="0" y="0"/>
          <a:chExt cx="0" cy="0"/>
        </a:xfrm>
      </p:grpSpPr>
      <p:sp>
        <p:nvSpPr>
          <p:cNvPr id="1048990" name="矩形 1"/>
          <p:cNvSpPr/>
          <p:nvPr/>
        </p:nvSpPr>
        <p:spPr>
          <a:xfrm>
            <a:off x="1487488" y="1700808"/>
            <a:ext cx="9577064" cy="3323987"/>
          </a:xfrm>
          <a:prstGeom prst="rect"/>
        </p:spPr>
        <p:txBody>
          <a:bodyPr wrap="square">
            <a:spAutoFit/>
          </a:bodyPr>
          <a:p>
            <a:pPr>
              <a:lnSpc>
                <a:spcPct val="150000"/>
              </a:lnSpc>
            </a:pPr>
            <a:r>
              <a:rPr altLang="en-US" dirty="0" sz="2000" lang="zh-CN">
                <a:latin typeface="Microsoft YaHei" charset="-122"/>
                <a:ea typeface="Microsoft YaHei" charset="-122"/>
                <a:cs typeface="Microsoft YaHei" charset="-122"/>
              </a:rPr>
              <a:t>早期的资产阶级启蒙学者和思想家提出了许多富于进取精神的先进思想、理论和观念，继承和发扬了人类优秀的思想文化成果，是人类思想的一次大解放，体现了资本主义意识形态的（</a:t>
            </a:r>
            <a:r>
              <a:rPr altLang="zh-CN" dirty="0" sz="2000" lang="en-US">
                <a:solidFill>
                  <a:srgbClr val="C00000"/>
                </a:solidFill>
                <a:latin typeface="Microsoft YaHei" charset="-122"/>
                <a:ea typeface="Microsoft YaHei" charset="-122"/>
                <a:cs typeface="Microsoft YaHei" charset="-122"/>
              </a:rPr>
              <a:t>A</a:t>
            </a:r>
            <a:r>
              <a:rPr altLang="en-US" dirty="0" sz="2000" lang="zh-CN">
                <a:solidFill>
                  <a:srgbClr val="C00000"/>
                </a:solidFill>
                <a:latin typeface="Microsoft YaHei" charset="-122"/>
                <a:ea typeface="Microsoft YaHei" charset="-122"/>
                <a:cs typeface="Microsoft YaHei" charset="-122"/>
              </a:rPr>
              <a:t> </a:t>
            </a:r>
            <a:r>
              <a:rPr altLang="en-US" dirty="0" sz="2000" lang="zh-CN">
                <a:latin typeface="Microsoft YaHei" charset="-122"/>
                <a:ea typeface="Microsoft YaHei" charset="-122"/>
                <a:cs typeface="Microsoft YaHei" charset="-122"/>
              </a:rPr>
              <a:t>）</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历史进步性</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阶级局限性</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阶级本质</a:t>
            </a:r>
          </a:p>
          <a:p>
            <a:pPr indent="-457200" marL="457200">
              <a:lnSpc>
                <a:spcPct val="150000"/>
              </a:lnSpc>
              <a:buFont typeface="+mj-lt"/>
              <a:buAutoNum type="alphaUcPeriod"/>
            </a:pPr>
            <a:r>
              <a:rPr altLang="en-US" dirty="0" sz="2000" lang="zh-CN">
                <a:latin typeface="Microsoft YaHei" charset="-122"/>
                <a:ea typeface="Microsoft YaHei" charset="-122"/>
                <a:cs typeface="Microsoft YaHei" charset="-122"/>
              </a:rPr>
              <a:t>唯心主义</a:t>
            </a:r>
            <a:endParaRPr altLang="en-US" b="0" dirty="0" sz="2000" i="0" lang="zh-CN">
              <a:effectLst/>
              <a:latin typeface="Microsoft YaHei" charset="-122"/>
              <a:ea typeface="Microsoft YaHei" charset="-122"/>
              <a:cs typeface="Microsoft YaHei" charset="-122"/>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283" name=""/>
        <p:cNvGrpSpPr/>
        <p:nvPr/>
      </p:nvGrpSpPr>
      <p:grpSpPr>
        <a:xfrm>
          <a:off x="0" y="0"/>
          <a:ext cx="0" cy="0"/>
          <a:chOff x="0" y="0"/>
          <a:chExt cx="0" cy="0"/>
        </a:xfrm>
      </p:grpSpPr>
      <p:sp>
        <p:nvSpPr>
          <p:cNvPr id="1048991" name="矩形 2"/>
          <p:cNvSpPr/>
          <p:nvPr/>
        </p:nvSpPr>
        <p:spPr>
          <a:xfrm>
            <a:off x="1559496" y="1916832"/>
            <a:ext cx="7920880"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资本主义意识形态的核心是（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 </a:t>
            </a:r>
            <a:r>
              <a:rPr altLang="en-US" dirty="0" sz="2400" lang="zh-CN">
                <a:latin typeface="Microsoft YaHei" charset="-122"/>
                <a:ea typeface="Microsoft YaHei" charset="-122"/>
                <a:cs typeface="Microsoft YaHei" charset="-122"/>
              </a:rPr>
              <a:t>、实用主义</a:t>
            </a:r>
          </a:p>
          <a:p>
            <a:pPr>
              <a:lnSpc>
                <a:spcPct val="150000"/>
              </a:lnSpc>
            </a:pPr>
            <a:r>
              <a:rPr altLang="zh-CN" dirty="0" sz="2400" lang="en-US">
                <a:latin typeface="Microsoft YaHei" charset="-122"/>
                <a:ea typeface="Microsoft YaHei" charset="-122"/>
                <a:cs typeface="Microsoft YaHei" charset="-122"/>
              </a:rPr>
              <a:t>B </a:t>
            </a:r>
            <a:r>
              <a:rPr altLang="en-US" dirty="0" sz="2400" lang="zh-CN">
                <a:latin typeface="Microsoft YaHei" charset="-122"/>
                <a:ea typeface="Microsoft YaHei" charset="-122"/>
                <a:cs typeface="Microsoft YaHei" charset="-122"/>
              </a:rPr>
              <a:t>、享乐主义</a:t>
            </a:r>
          </a:p>
          <a:p>
            <a:pPr>
              <a:lnSpc>
                <a:spcPct val="150000"/>
              </a:lnSpc>
            </a:pPr>
            <a:r>
              <a:rPr altLang="zh-CN" dirty="0" sz="2400" lang="en-US">
                <a:latin typeface="Microsoft YaHei" charset="-122"/>
                <a:ea typeface="Microsoft YaHei" charset="-122"/>
                <a:cs typeface="Microsoft YaHei" charset="-122"/>
              </a:rPr>
              <a:t>C </a:t>
            </a:r>
            <a:r>
              <a:rPr altLang="en-US" dirty="0" sz="2400" lang="zh-CN">
                <a:latin typeface="Microsoft YaHei" charset="-122"/>
                <a:ea typeface="Microsoft YaHei" charset="-122"/>
                <a:cs typeface="Microsoft YaHei" charset="-122"/>
              </a:rPr>
              <a:t>、功利主义</a:t>
            </a:r>
          </a:p>
          <a:p>
            <a:pPr>
              <a:lnSpc>
                <a:spcPct val="150000"/>
              </a:lnSpc>
            </a:pPr>
            <a:r>
              <a:rPr altLang="zh-CN" dirty="0" sz="2400" lang="en-US">
                <a:latin typeface="Microsoft YaHei" charset="-122"/>
                <a:ea typeface="Microsoft YaHei" charset="-122"/>
                <a:cs typeface="Microsoft YaHei" charset="-122"/>
              </a:rPr>
              <a:t>D </a:t>
            </a:r>
            <a:r>
              <a:rPr altLang="en-US" dirty="0" sz="2400" lang="zh-CN">
                <a:latin typeface="Microsoft YaHei" charset="-122"/>
                <a:ea typeface="Microsoft YaHei" charset="-122"/>
                <a:cs typeface="Microsoft YaHei" charset="-122"/>
              </a:rPr>
              <a:t>、利己主义</a:t>
            </a:r>
            <a:endParaRPr altLang="en-US" b="0" dirty="0" sz="2400" i="0" lang="zh-CN">
              <a:effectLst/>
              <a:latin typeface="Microsoft YaHei" charset="-122"/>
              <a:ea typeface="Microsoft YaHei" charset="-122"/>
              <a:cs typeface="Microsoft YaHei" charset="-122"/>
            </a:endParaRPr>
          </a:p>
        </p:txBody>
      </p:sp>
    </p:spTree>
  </p:cSld>
  <p:clrMapOvr>
    <a:masterClrMapping/>
  </p:clrMapOvr>
  <p:transition spd="med"/>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284" name=""/>
        <p:cNvGrpSpPr/>
        <p:nvPr/>
      </p:nvGrpSpPr>
      <p:grpSpPr>
        <a:xfrm>
          <a:off x="0" y="0"/>
          <a:ext cx="0" cy="0"/>
          <a:chOff x="0" y="0"/>
          <a:chExt cx="0" cy="0"/>
        </a:xfrm>
      </p:grpSpPr>
      <p:sp>
        <p:nvSpPr>
          <p:cNvPr id="1048992" name="矩形 2"/>
          <p:cNvSpPr/>
          <p:nvPr/>
        </p:nvSpPr>
        <p:spPr>
          <a:xfrm>
            <a:off x="1559496" y="1916832"/>
            <a:ext cx="7920880"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资本主义意识形态的核心是（</a:t>
            </a:r>
            <a:r>
              <a:rPr altLang="zh-CN" b="1" dirty="0" sz="2400" lang="en-US">
                <a:solidFill>
                  <a:srgbClr val="C00000"/>
                </a:solidFill>
                <a:latin typeface="Microsoft YaHei" charset="-122"/>
                <a:ea typeface="Microsoft YaHei" charset="-122"/>
                <a:cs typeface="Microsoft YaHei" charset="-122"/>
              </a:rPr>
              <a:t>D</a:t>
            </a:r>
            <a:r>
              <a:rPr altLang="en-US" b="1" dirty="0" sz="2400" lang="zh-CN">
                <a:solidFill>
                  <a:srgbClr val="C0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 </a:t>
            </a:r>
            <a:r>
              <a:rPr altLang="en-US" dirty="0" sz="2400" lang="zh-CN">
                <a:latin typeface="Microsoft YaHei" charset="-122"/>
                <a:ea typeface="Microsoft YaHei" charset="-122"/>
                <a:cs typeface="Microsoft YaHei" charset="-122"/>
              </a:rPr>
              <a:t>、实用主义</a:t>
            </a:r>
          </a:p>
          <a:p>
            <a:pPr>
              <a:lnSpc>
                <a:spcPct val="150000"/>
              </a:lnSpc>
            </a:pPr>
            <a:r>
              <a:rPr altLang="zh-CN" dirty="0" sz="2400" lang="en-US">
                <a:latin typeface="Microsoft YaHei" charset="-122"/>
                <a:ea typeface="Microsoft YaHei" charset="-122"/>
                <a:cs typeface="Microsoft YaHei" charset="-122"/>
              </a:rPr>
              <a:t>B </a:t>
            </a:r>
            <a:r>
              <a:rPr altLang="en-US" dirty="0" sz="2400" lang="zh-CN">
                <a:latin typeface="Microsoft YaHei" charset="-122"/>
                <a:ea typeface="Microsoft YaHei" charset="-122"/>
                <a:cs typeface="Microsoft YaHei" charset="-122"/>
              </a:rPr>
              <a:t>、享乐主义</a:t>
            </a:r>
          </a:p>
          <a:p>
            <a:pPr>
              <a:lnSpc>
                <a:spcPct val="150000"/>
              </a:lnSpc>
            </a:pPr>
            <a:r>
              <a:rPr altLang="zh-CN" dirty="0" sz="2400" lang="en-US">
                <a:latin typeface="Microsoft YaHei" charset="-122"/>
                <a:ea typeface="Microsoft YaHei" charset="-122"/>
                <a:cs typeface="Microsoft YaHei" charset="-122"/>
              </a:rPr>
              <a:t>C </a:t>
            </a:r>
            <a:r>
              <a:rPr altLang="en-US" dirty="0" sz="2400" lang="zh-CN">
                <a:latin typeface="Microsoft YaHei" charset="-122"/>
                <a:ea typeface="Microsoft YaHei" charset="-122"/>
                <a:cs typeface="Microsoft YaHei" charset="-122"/>
              </a:rPr>
              <a:t>、功利主义</a:t>
            </a:r>
          </a:p>
          <a:p>
            <a:pPr>
              <a:lnSpc>
                <a:spcPct val="150000"/>
              </a:lnSpc>
            </a:pPr>
            <a:r>
              <a:rPr altLang="zh-CN" dirty="0" sz="2400" lang="en-US">
                <a:latin typeface="Microsoft YaHei" charset="-122"/>
                <a:ea typeface="Microsoft YaHei" charset="-122"/>
                <a:cs typeface="Microsoft YaHei" charset="-122"/>
              </a:rPr>
              <a:t>D </a:t>
            </a:r>
            <a:r>
              <a:rPr altLang="en-US" dirty="0" sz="2400" lang="zh-CN">
                <a:latin typeface="Microsoft YaHei" charset="-122"/>
                <a:ea typeface="Microsoft YaHei" charset="-122"/>
                <a:cs typeface="Microsoft YaHei" charset="-122"/>
              </a:rPr>
              <a:t>、利己主义</a:t>
            </a:r>
            <a:endParaRPr altLang="en-US" b="0" dirty="0" sz="2400" i="0" lang="zh-CN">
              <a:effectLst/>
              <a:latin typeface="Microsoft YaHei" charset="-122"/>
              <a:ea typeface="Microsoft YaHei" charset="-122"/>
              <a:cs typeface="Microsoft YaHei" charset="-122"/>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286" name=""/>
        <p:cNvGrpSpPr/>
        <p:nvPr/>
      </p:nvGrpSpPr>
      <p:grpSpPr>
        <a:xfrm>
          <a:off x="0" y="0"/>
          <a:ext cx="0" cy="0"/>
          <a:chOff x="0" y="0"/>
          <a:chExt cx="0" cy="0"/>
        </a:xfrm>
      </p:grpSpPr>
      <p:graphicFrame>
        <p:nvGraphicFramePr>
          <p:cNvPr id="4194356" name="图表 3"/>
          <p:cNvGraphicFramePr>
            <a:graphicFrameLocks/>
          </p:cNvGraphicFramePr>
          <p:nvPr/>
        </p:nvGraphicFramePr>
        <p:xfrm>
          <a:off x="0" y="332656"/>
          <a:ext cx="12192000" cy="5872201"/>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297" name=""/>
        <p:cNvGrpSpPr/>
        <p:nvPr/>
      </p:nvGrpSpPr>
      <p:grpSpPr>
        <a:xfrm>
          <a:off x="0" y="0"/>
          <a:ext cx="0" cy="0"/>
          <a:chOff x="0" y="0"/>
          <a:chExt cx="0" cy="0"/>
        </a:xfrm>
      </p:grpSpPr>
      <p:sp>
        <p:nvSpPr>
          <p:cNvPr id="1049010" name="object 2"/>
          <p:cNvSpPr txBox="1">
            <a:spLocks noGrp="1"/>
          </p:cNvSpPr>
          <p:nvPr>
            <p:ph type="title"/>
          </p:nvPr>
        </p:nvSpPr>
        <p:spPr>
          <a:xfrm>
            <a:off x="3301780" y="2901985"/>
            <a:ext cx="5074285" cy="1030812"/>
          </a:xfrm>
          <a:prstGeom prst="rect"/>
        </p:spPr>
        <p:txBody>
          <a:bodyPr bIns="0" lIns="0" rIns="0" rtlCol="0" tIns="0" vert="horz" wrap="square">
            <a:spAutoFit/>
          </a:bodyPr>
          <a:p>
            <a:pPr marL="12700">
              <a:lnSpc>
                <a:spcPct val="100000"/>
              </a:lnSpc>
            </a:pPr>
            <a:r>
              <a:rPr b="0" dirty="0" sz="6700" spc="-5">
                <a:solidFill>
                  <a:srgbClr val="C00000"/>
                </a:solidFill>
                <a:latin typeface="微软雅黑" panose="020B0503020204020204" pitchFamily="34" charset="-122"/>
                <a:cs typeface="微软雅黑" panose="020B0503020204020204" pitchFamily="34" charset="-122"/>
              </a:rPr>
              <a:t>TH</a:t>
            </a:r>
            <a:r>
              <a:rPr b="0" dirty="0" sz="6700" spc="-10">
                <a:solidFill>
                  <a:srgbClr val="C00000"/>
                </a:solidFill>
                <a:latin typeface="微软雅黑" panose="020B0503020204020204" pitchFamily="34" charset="-122"/>
                <a:cs typeface="微软雅黑" panose="020B0503020204020204" pitchFamily="34" charset="-122"/>
              </a:rPr>
              <a:t>ANK</a:t>
            </a:r>
            <a:r>
              <a:rPr b="0" dirty="0" sz="6700" spc="10">
                <a:solidFill>
                  <a:srgbClr val="C00000"/>
                </a:solidFill>
                <a:latin typeface="微软雅黑" panose="020B0503020204020204" pitchFamily="34" charset="-122"/>
                <a:cs typeface="微软雅黑" panose="020B0503020204020204" pitchFamily="34" charset="-122"/>
              </a:rPr>
              <a:t> </a:t>
            </a:r>
            <a:r>
              <a:rPr b="0" dirty="0" sz="6700" spc="-170">
                <a:solidFill>
                  <a:srgbClr val="C00000"/>
                </a:solidFill>
                <a:latin typeface="微软雅黑" panose="020B0503020204020204" pitchFamily="34" charset="-122"/>
                <a:cs typeface="微软雅黑" panose="020B0503020204020204" pitchFamily="34" charset="-122"/>
              </a:rPr>
              <a:t>Y</a:t>
            </a:r>
            <a:r>
              <a:rPr b="0" dirty="0" sz="6700" spc="-5">
                <a:solidFill>
                  <a:srgbClr val="C00000"/>
                </a:solidFill>
                <a:latin typeface="微软雅黑" panose="020B0503020204020204" pitchFamily="34" charset="-122"/>
                <a:cs typeface="微软雅黑" panose="020B0503020204020204" pitchFamily="34" charset="-122"/>
              </a:rPr>
              <a:t>O</a:t>
            </a:r>
            <a:r>
              <a:rPr b="0" dirty="0" sz="6700" spc="-15">
                <a:solidFill>
                  <a:srgbClr val="C00000"/>
                </a:solidFill>
                <a:latin typeface="微软雅黑" panose="020B0503020204020204" pitchFamily="34" charset="-122"/>
                <a:cs typeface="微软雅黑" panose="020B0503020204020204" pitchFamily="34" charset="-122"/>
              </a:rPr>
              <a:t>U</a:t>
            </a:r>
            <a:endParaRPr sz="6700">
              <a:latin typeface="微软雅黑" panose="020B0503020204020204" pitchFamily="34" charset="-122"/>
              <a:cs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3_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rtlCol="0" wrap="square">
        <a:spAutoFit/>
      </a:bodyPr>
      <a:lstStyle>
        <a:defPPr>
          <a:lnSpc>
            <a:spcPct val="150000"/>
          </a:lnSpc>
          <a:defRPr dirty="0" sz="2000" smtClean="0">
            <a:latin typeface="等线" panose="02010600030101010101" pitchFamily="2" charset="-122"/>
            <a:ea typeface="等线" panose="02010600030101010101" pitchFamily="2" charset="-122"/>
          </a:defRPr>
        </a:defPPr>
      </a:lstStyle>
    </a:txDef>
  </a:objectDefaults>
</a:theme>
</file>

<file path=ppt/theme/theme4.xml><?xml version="1.0" encoding="utf-8"?>
<a:theme xmlns:a="http://schemas.openxmlformats.org/drawingml/2006/main" name="4_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rtlCol="0" wrap="square">
        <a:spAutoFit/>
      </a:bodyPr>
      <a:lstStyle>
        <a:defPPr>
          <a:lnSpc>
            <a:spcPct val="150000"/>
          </a:lnSpc>
          <a:defRPr dirty="0" sz="2000" smtClean="0">
            <a:latin typeface="等线" panose="02010600030101010101" pitchFamily="2" charset="-122"/>
            <a:ea typeface="等线" panose="02010600030101010101" pitchFamily="2" charset="-122"/>
          </a:defRPr>
        </a:defPPr>
      </a:lstStyle>
    </a:txDef>
  </a:objectDefaults>
</a:theme>
</file>

<file path=ppt/theme/theme5.xml><?xml version="1.0" encoding="utf-8"?>
<a:theme xmlns:a="http://schemas.openxmlformats.org/drawingml/2006/main"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主题">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r="5400000" dist="20000" rotWithShape="0">
              <a:srgbClr val="000000">
                <a:alpha val="38000"/>
              </a:srgbClr>
            </a:outerShdw>
          </a:effectLst>
        </a:effectStyle>
        <a:effectStyle>
          <a:effectLst>
            <a:outerShdw blurRad="40000" dir="5400000" dist="23000" rotWithShape="0">
              <a:srgbClr val="000000">
                <a:alpha val="35000"/>
              </a:srgbClr>
            </a:outerShdw>
          </a:effectLst>
        </a:effectStyle>
        <a:effectStyle>
          <a:effectLst>
            <a:outerShdw blurRad="40000" dir="5400000" dist="23000" rotWithShape="0">
              <a:srgbClr val="000000">
                <a:alpha val="35000"/>
              </a:srgbClr>
            </a:outerShdw>
          </a:effectLst>
          <a:scene3d>
            <a:camera prst="orthographicFront">
              <a:rot lat="0" lon="0" rev="0"/>
            </a:camera>
            <a:lightRig dir="t" rig="threeP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Application>Microsoft Macintosh PowerPoint</Application>
  <ScaleCrop>0</ScaleCrop>
  <Company>user</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user</dc:creator>
  <cp:lastModifiedBy>Office</cp:lastModifiedBy>
  <dcterms:created xsi:type="dcterms:W3CDTF">2017-08-19T12:25:00Z</dcterms:created>
  <dcterms:modified xsi:type="dcterms:W3CDTF">2019-07-22T00:17:44Z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